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7FFFE0AB_E9220035.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2"/>
  </p:notesMasterIdLst>
  <p:sldIdLst>
    <p:sldId id="299" r:id="rId5"/>
    <p:sldId id="298" r:id="rId6"/>
    <p:sldId id="2147475631" r:id="rId7"/>
    <p:sldId id="2147475625" r:id="rId8"/>
    <p:sldId id="2147475624" r:id="rId9"/>
    <p:sldId id="1243" r:id="rId10"/>
    <p:sldId id="2147475633" r:id="rId11"/>
    <p:sldId id="397" r:id="rId12"/>
    <p:sldId id="401" r:id="rId13"/>
    <p:sldId id="399" r:id="rId14"/>
    <p:sldId id="402" r:id="rId15"/>
    <p:sldId id="2147475617" r:id="rId16"/>
    <p:sldId id="2147475596" r:id="rId17"/>
    <p:sldId id="2147475587" r:id="rId18"/>
    <p:sldId id="2147475601" r:id="rId19"/>
    <p:sldId id="12159" r:id="rId20"/>
    <p:sldId id="12220" r:id="rId21"/>
    <p:sldId id="12165" r:id="rId22"/>
    <p:sldId id="12164" r:id="rId23"/>
    <p:sldId id="12161" r:id="rId24"/>
    <p:sldId id="12162" r:id="rId25"/>
    <p:sldId id="12163" r:id="rId26"/>
    <p:sldId id="12234" r:id="rId27"/>
    <p:sldId id="12298" r:id="rId28"/>
    <p:sldId id="396" r:id="rId29"/>
    <p:sldId id="12299" r:id="rId30"/>
    <p:sldId id="12304" r:id="rId31"/>
    <p:sldId id="12302" r:id="rId32"/>
    <p:sldId id="2147475630" r:id="rId33"/>
    <p:sldId id="12303" r:id="rId34"/>
    <p:sldId id="2147475628" r:id="rId35"/>
    <p:sldId id="2147475619" r:id="rId36"/>
    <p:sldId id="12294" r:id="rId37"/>
    <p:sldId id="12240" r:id="rId38"/>
    <p:sldId id="12146" r:id="rId39"/>
    <p:sldId id="12238" r:id="rId40"/>
    <p:sldId id="12239" r:id="rId41"/>
    <p:sldId id="291" r:id="rId42"/>
    <p:sldId id="293" r:id="rId43"/>
    <p:sldId id="292" r:id="rId44"/>
    <p:sldId id="12296" r:id="rId45"/>
    <p:sldId id="12224" r:id="rId46"/>
    <p:sldId id="12203" r:id="rId47"/>
    <p:sldId id="12248" r:id="rId48"/>
    <p:sldId id="12289" r:id="rId49"/>
    <p:sldId id="12225" r:id="rId50"/>
    <p:sldId id="12270" r:id="rId51"/>
    <p:sldId id="12281" r:id="rId52"/>
    <p:sldId id="12280" r:id="rId53"/>
    <p:sldId id="12278" r:id="rId54"/>
    <p:sldId id="12277" r:id="rId55"/>
    <p:sldId id="12271" r:id="rId56"/>
    <p:sldId id="12272" r:id="rId57"/>
    <p:sldId id="12273" r:id="rId58"/>
    <p:sldId id="12274" r:id="rId59"/>
    <p:sldId id="12251" r:id="rId60"/>
    <p:sldId id="12290" r:id="rId61"/>
    <p:sldId id="2147475621" r:id="rId62"/>
    <p:sldId id="12276" r:id="rId63"/>
    <p:sldId id="2147475618" r:id="rId64"/>
    <p:sldId id="2147475622" r:id="rId65"/>
    <p:sldId id="12241" r:id="rId66"/>
    <p:sldId id="12247" r:id="rId67"/>
    <p:sldId id="12249" r:id="rId68"/>
    <p:sldId id="12250" r:id="rId69"/>
    <p:sldId id="12287" r:id="rId70"/>
    <p:sldId id="12252" r:id="rId71"/>
    <p:sldId id="294" r:id="rId72"/>
    <p:sldId id="12255" r:id="rId73"/>
    <p:sldId id="12244" r:id="rId74"/>
    <p:sldId id="12254" r:id="rId75"/>
    <p:sldId id="12288" r:id="rId76"/>
    <p:sldId id="12227" r:id="rId77"/>
    <p:sldId id="12223" r:id="rId78"/>
    <p:sldId id="12291" r:id="rId79"/>
    <p:sldId id="2147475627" r:id="rId80"/>
    <p:sldId id="297" r:id="rId81"/>
    <p:sldId id="12245" r:id="rId82"/>
    <p:sldId id="12297" r:id="rId83"/>
    <p:sldId id="12284" r:id="rId84"/>
    <p:sldId id="2147475626" r:id="rId85"/>
    <p:sldId id="12283" r:id="rId86"/>
    <p:sldId id="12228" r:id="rId87"/>
    <p:sldId id="12306" r:id="rId88"/>
    <p:sldId id="2147475623" r:id="rId89"/>
    <p:sldId id="2147475632" r:id="rId90"/>
    <p:sldId id="264"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B008A8-D2D3-46A2-A807-07A69181BA7E}">
          <p14:sldIdLst>
            <p14:sldId id="299"/>
            <p14:sldId id="298"/>
            <p14:sldId id="2147475631"/>
            <p14:sldId id="2147475625"/>
            <p14:sldId id="2147475624"/>
            <p14:sldId id="1243"/>
            <p14:sldId id="2147475633"/>
            <p14:sldId id="397"/>
            <p14:sldId id="401"/>
            <p14:sldId id="399"/>
            <p14:sldId id="402"/>
            <p14:sldId id="2147475617"/>
            <p14:sldId id="2147475596"/>
            <p14:sldId id="2147475587"/>
            <p14:sldId id="2147475601"/>
            <p14:sldId id="12159"/>
            <p14:sldId id="12220"/>
            <p14:sldId id="12165"/>
            <p14:sldId id="12164"/>
            <p14:sldId id="12161"/>
            <p14:sldId id="12162"/>
            <p14:sldId id="12163"/>
            <p14:sldId id="12234"/>
            <p14:sldId id="12298"/>
            <p14:sldId id="396"/>
            <p14:sldId id="12299"/>
            <p14:sldId id="12304"/>
            <p14:sldId id="12302"/>
            <p14:sldId id="2147475630"/>
            <p14:sldId id="12303"/>
            <p14:sldId id="2147475628"/>
            <p14:sldId id="2147475619"/>
            <p14:sldId id="12294"/>
            <p14:sldId id="12240"/>
            <p14:sldId id="12146"/>
            <p14:sldId id="12238"/>
            <p14:sldId id="12239"/>
            <p14:sldId id="291"/>
            <p14:sldId id="293"/>
            <p14:sldId id="292"/>
            <p14:sldId id="12296"/>
            <p14:sldId id="12224"/>
            <p14:sldId id="12203"/>
            <p14:sldId id="12248"/>
            <p14:sldId id="12289"/>
            <p14:sldId id="12225"/>
            <p14:sldId id="12270"/>
            <p14:sldId id="12281"/>
            <p14:sldId id="12280"/>
            <p14:sldId id="12278"/>
            <p14:sldId id="12277"/>
            <p14:sldId id="12271"/>
            <p14:sldId id="12272"/>
            <p14:sldId id="12273"/>
            <p14:sldId id="12274"/>
            <p14:sldId id="12251"/>
            <p14:sldId id="12290"/>
            <p14:sldId id="2147475621"/>
            <p14:sldId id="12276"/>
            <p14:sldId id="2147475618"/>
            <p14:sldId id="2147475622"/>
            <p14:sldId id="12241"/>
            <p14:sldId id="12247"/>
            <p14:sldId id="12249"/>
            <p14:sldId id="12250"/>
            <p14:sldId id="12287"/>
            <p14:sldId id="12252"/>
            <p14:sldId id="294"/>
            <p14:sldId id="12255"/>
            <p14:sldId id="12244"/>
            <p14:sldId id="12254"/>
            <p14:sldId id="12288"/>
            <p14:sldId id="12227"/>
            <p14:sldId id="12223"/>
            <p14:sldId id="12291"/>
            <p14:sldId id="2147475627"/>
            <p14:sldId id="297"/>
            <p14:sldId id="12245"/>
            <p14:sldId id="12297"/>
            <p14:sldId id="12284"/>
            <p14:sldId id="2147475626"/>
            <p14:sldId id="12283"/>
            <p14:sldId id="12228"/>
            <p14:sldId id="12306"/>
            <p14:sldId id="2147475623"/>
            <p14:sldId id="2147475632"/>
            <p14:sldId id="264"/>
          </p14:sldIdLst>
        </p14:section>
        <p14:section name="Template slides" id="{BAA4CA97-A798-4C18-818F-604ECF292F6F}">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FA1230-EA16-44A7-A903-9F9A9B875783}" name="Espen Bago" initials="EB" userId="S::espen.bago@gritera.com::06351001-7a3d-4660-911f-6a428d2b461d" providerId="AD"/>
  <p188:author id="{6C10CB57-C5EC-B5FF-4241-132101633B57}" name="Espen Bago" initials="EB" userId="S::Espen.Bago@gartner.com::cc92d442-a6b1-47fd-aa20-9ca9924d2ed9" providerId="AD"/>
  <p188:author id="{A68D18A3-AEE0-1CD8-C2BA-CCD73E9AF8D6}" name="Erik Wahlstrom" initials="EW" userId="S::Erik.Wahlstrom@gartner.com::c0ce1373-a875-4f14-813f-ffcb7e050d6f" providerId="AD"/>
  <p188:author id="{2A8B97DA-111F-1463-77DD-A33848C855A6}" name="Homan Farahmand" initials="HF" userId="S::Homan.Farahmand@gartner.com::ec38f24a-5ffc-4217-b963-8ae00ece05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8C8"/>
    <a:srgbClr val="653B19"/>
    <a:srgbClr val="FCD19C"/>
    <a:srgbClr val="FF7902"/>
    <a:srgbClr val="FEDEAB"/>
    <a:srgbClr val="011114"/>
    <a:srgbClr val="C73749"/>
    <a:srgbClr val="F54128"/>
    <a:srgbClr val="162434"/>
    <a:srgbClr val="F3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6279F-1306-4D5D-BF02-443E8744C8DE}" v="267" dt="2025-05-28T07:52:20.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14" autoAdjust="0"/>
    <p:restoredTop sz="82686" autoAdjust="0"/>
  </p:normalViewPr>
  <p:slideViewPr>
    <p:cSldViewPr snapToGrid="0">
      <p:cViewPr varScale="1">
        <p:scale>
          <a:sx n="109" d="100"/>
          <a:sy n="109" d="100"/>
        </p:scale>
        <p:origin x="5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122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pen Bago" userId="06351001-7a3d-4660-911f-6a428d2b461d" providerId="ADAL" clId="{E3C4F1E1-9365-4E94-A2CD-6ECC8BEC3F83}"/>
    <pc:docChg chg="undo redo custSel addSld delSld modSld sldOrd addMainMaster delMainMaster modMainMaster addSection modSection">
      <pc:chgData name="Espen Bago" userId="06351001-7a3d-4660-911f-6a428d2b461d" providerId="ADAL" clId="{E3C4F1E1-9365-4E94-A2CD-6ECC8BEC3F83}" dt="2025-04-15T09:55:08.548" v="1262"/>
      <pc:docMkLst>
        <pc:docMk/>
      </pc:docMkLst>
      <pc:sldChg chg="ord">
        <pc:chgData name="Espen Bago" userId="06351001-7a3d-4660-911f-6a428d2b461d" providerId="ADAL" clId="{E3C4F1E1-9365-4E94-A2CD-6ECC8BEC3F83}" dt="2025-04-14T12:23:52.234" v="1246"/>
        <pc:sldMkLst>
          <pc:docMk/>
          <pc:sldMk cId="1027268561" sldId="264"/>
        </pc:sldMkLst>
      </pc:sldChg>
      <pc:sldChg chg="add">
        <pc:chgData name="Espen Bago" userId="06351001-7a3d-4660-911f-6a428d2b461d" providerId="ADAL" clId="{E3C4F1E1-9365-4E94-A2CD-6ECC8BEC3F83}" dt="2025-04-14T11:51:53.277" v="1156"/>
        <pc:sldMkLst>
          <pc:docMk/>
          <pc:sldMk cId="2770526728" sldId="291"/>
        </pc:sldMkLst>
      </pc:sldChg>
      <pc:sldChg chg="modSp add mod modClrScheme chgLayout">
        <pc:chgData name="Espen Bago" userId="06351001-7a3d-4660-911f-6a428d2b461d" providerId="ADAL" clId="{E3C4F1E1-9365-4E94-A2CD-6ECC8BEC3F83}" dt="2025-04-14T12:16:16.998" v="1178" actId="14100"/>
        <pc:sldMkLst>
          <pc:docMk/>
          <pc:sldMk cId="800973804" sldId="292"/>
        </pc:sldMkLst>
        <pc:spChg chg="mod ord">
          <ac:chgData name="Espen Bago" userId="06351001-7a3d-4660-911f-6a428d2b461d" providerId="ADAL" clId="{E3C4F1E1-9365-4E94-A2CD-6ECC8BEC3F83}" dt="2025-04-14T12:08:03.478" v="1159" actId="700"/>
          <ac:spMkLst>
            <pc:docMk/>
            <pc:sldMk cId="800973804" sldId="292"/>
            <ac:spMk id="2" creationId="{B8B6E7E7-FF11-4F65-8AB4-BF5ED7A3F285}"/>
          </ac:spMkLst>
        </pc:spChg>
        <pc:picChg chg="mod ord">
          <ac:chgData name="Espen Bago" userId="06351001-7a3d-4660-911f-6a428d2b461d" providerId="ADAL" clId="{E3C4F1E1-9365-4E94-A2CD-6ECC8BEC3F83}" dt="2025-04-14T12:16:16.998" v="1178" actId="14100"/>
          <ac:picMkLst>
            <pc:docMk/>
            <pc:sldMk cId="800973804" sldId="292"/>
            <ac:picMk id="11" creationId="{1D7568EA-05C2-C3F6-E7D3-8A1453C8498A}"/>
          </ac:picMkLst>
        </pc:picChg>
      </pc:sldChg>
      <pc:sldChg chg="add">
        <pc:chgData name="Espen Bago" userId="06351001-7a3d-4660-911f-6a428d2b461d" providerId="ADAL" clId="{E3C4F1E1-9365-4E94-A2CD-6ECC8BEC3F83}" dt="2025-04-14T11:51:53.277" v="1156"/>
        <pc:sldMkLst>
          <pc:docMk/>
          <pc:sldMk cId="1124113286" sldId="293"/>
        </pc:sldMkLst>
      </pc:sldChg>
      <pc:sldChg chg="modSp add mod modClrScheme chgLayout">
        <pc:chgData name="Espen Bago" userId="06351001-7a3d-4660-911f-6a428d2b461d" providerId="ADAL" clId="{E3C4F1E1-9365-4E94-A2CD-6ECC8BEC3F83}" dt="2025-04-14T12:20:37.858" v="1226" actId="700"/>
        <pc:sldMkLst>
          <pc:docMk/>
          <pc:sldMk cId="1284448564" sldId="294"/>
        </pc:sldMkLst>
        <pc:spChg chg="mod ord">
          <ac:chgData name="Espen Bago" userId="06351001-7a3d-4660-911f-6a428d2b461d" providerId="ADAL" clId="{E3C4F1E1-9365-4E94-A2CD-6ECC8BEC3F83}" dt="2025-04-14T12:20:37.858" v="1226" actId="700"/>
          <ac:spMkLst>
            <pc:docMk/>
            <pc:sldMk cId="1284448564" sldId="294"/>
            <ac:spMk id="2" creationId="{B8B6E7E7-FF11-4F65-8AB4-BF5ED7A3F285}"/>
          </ac:spMkLst>
        </pc:spChg>
        <pc:spChg chg="mod ord">
          <ac:chgData name="Espen Bago" userId="06351001-7a3d-4660-911f-6a428d2b461d" providerId="ADAL" clId="{E3C4F1E1-9365-4E94-A2CD-6ECC8BEC3F83}" dt="2025-04-14T12:20:37.858" v="1226" actId="700"/>
          <ac:spMkLst>
            <pc:docMk/>
            <pc:sldMk cId="1284448564" sldId="294"/>
            <ac:spMk id="3" creationId="{BCE26DEB-875A-7A28-2D7A-3203DA4A0847}"/>
          </ac:spMkLst>
        </pc:spChg>
      </pc:sldChg>
      <pc:sldChg chg="del">
        <pc:chgData name="Espen Bago" userId="06351001-7a3d-4660-911f-6a428d2b461d" providerId="ADAL" clId="{E3C4F1E1-9365-4E94-A2CD-6ECC8BEC3F83}" dt="2025-04-14T08:14:48.570" v="64" actId="47"/>
        <pc:sldMkLst>
          <pc:docMk/>
          <pc:sldMk cId="1269391246" sldId="297"/>
        </pc:sldMkLst>
      </pc:sldChg>
      <pc:sldChg chg="modSp add mod modClrScheme chgLayout">
        <pc:chgData name="Espen Bago" userId="06351001-7a3d-4660-911f-6a428d2b461d" providerId="ADAL" clId="{E3C4F1E1-9365-4E94-A2CD-6ECC8BEC3F83}" dt="2025-04-14T12:21:48.847" v="1236" actId="700"/>
        <pc:sldMkLst>
          <pc:docMk/>
          <pc:sldMk cId="2384869823" sldId="297"/>
        </pc:sldMkLst>
        <pc:spChg chg="mod ord">
          <ac:chgData name="Espen Bago" userId="06351001-7a3d-4660-911f-6a428d2b461d" providerId="ADAL" clId="{E3C4F1E1-9365-4E94-A2CD-6ECC8BEC3F83}" dt="2025-04-14T12:21:48.847" v="1236" actId="700"/>
          <ac:spMkLst>
            <pc:docMk/>
            <pc:sldMk cId="2384869823" sldId="297"/>
            <ac:spMk id="2" creationId="{B8B6E7E7-FF11-4F65-8AB4-BF5ED7A3F285}"/>
          </ac:spMkLst>
        </pc:spChg>
        <pc:spChg chg="mod ord">
          <ac:chgData name="Espen Bago" userId="06351001-7a3d-4660-911f-6a428d2b461d" providerId="ADAL" clId="{E3C4F1E1-9365-4E94-A2CD-6ECC8BEC3F83}" dt="2025-04-14T12:21:48.847" v="1236" actId="700"/>
          <ac:spMkLst>
            <pc:docMk/>
            <pc:sldMk cId="2384869823" sldId="297"/>
            <ac:spMk id="3" creationId="{BCE26DEB-875A-7A28-2D7A-3203DA4A0847}"/>
          </ac:spMkLst>
        </pc:spChg>
      </pc:sldChg>
      <pc:sldChg chg="addSp delSp modSp mod ord modShow">
        <pc:chgData name="Espen Bago" userId="06351001-7a3d-4660-911f-6a428d2b461d" providerId="ADAL" clId="{E3C4F1E1-9365-4E94-A2CD-6ECC8BEC3F83}" dt="2025-04-14T12:38:41.235" v="1261"/>
        <pc:sldMkLst>
          <pc:docMk/>
          <pc:sldMk cId="1595829338" sldId="298"/>
        </pc:sldMkLst>
        <pc:spChg chg="mod">
          <ac:chgData name="Espen Bago" userId="06351001-7a3d-4660-911f-6a428d2b461d" providerId="ADAL" clId="{E3C4F1E1-9365-4E94-A2CD-6ECC8BEC3F83}" dt="2025-04-14T08:10:53.047" v="23" actId="20577"/>
          <ac:spMkLst>
            <pc:docMk/>
            <pc:sldMk cId="1595829338" sldId="298"/>
            <ac:spMk id="12" creationId="{4206FC13-8500-4FE5-9B6C-52812C9D0B3D}"/>
          </ac:spMkLst>
        </pc:spChg>
        <pc:spChg chg="mod">
          <ac:chgData name="Espen Bago" userId="06351001-7a3d-4660-911f-6a428d2b461d" providerId="ADAL" clId="{E3C4F1E1-9365-4E94-A2CD-6ECC8BEC3F83}" dt="2025-04-14T08:12:15.770" v="46"/>
          <ac:spMkLst>
            <pc:docMk/>
            <pc:sldMk cId="1595829338" sldId="298"/>
            <ac:spMk id="13" creationId="{3106E5EA-928C-DE3E-3F2F-6923081B91CF}"/>
          </ac:spMkLst>
        </pc:spChg>
        <pc:spChg chg="mod">
          <ac:chgData name="Espen Bago" userId="06351001-7a3d-4660-911f-6a428d2b461d" providerId="ADAL" clId="{E3C4F1E1-9365-4E94-A2CD-6ECC8BEC3F83}" dt="2025-04-14T08:10:57.277" v="31" actId="20577"/>
          <ac:spMkLst>
            <pc:docMk/>
            <pc:sldMk cId="1595829338" sldId="298"/>
            <ac:spMk id="14" creationId="{A33B7391-E71E-7136-2B59-018918F0BCD4}"/>
          </ac:spMkLst>
        </pc:spChg>
        <pc:spChg chg="mod">
          <ac:chgData name="Espen Bago" userId="06351001-7a3d-4660-911f-6a428d2b461d" providerId="ADAL" clId="{E3C4F1E1-9365-4E94-A2CD-6ECC8BEC3F83}" dt="2025-04-14T08:12:56.334" v="61"/>
          <ac:spMkLst>
            <pc:docMk/>
            <pc:sldMk cId="1595829338" sldId="298"/>
            <ac:spMk id="15" creationId="{7034D560-98A4-65F0-4864-919837A6A635}"/>
          </ac:spMkLst>
        </pc:spChg>
        <pc:spChg chg="mod">
          <ac:chgData name="Espen Bago" userId="06351001-7a3d-4660-911f-6a428d2b461d" providerId="ADAL" clId="{E3C4F1E1-9365-4E94-A2CD-6ECC8BEC3F83}" dt="2025-04-14T08:11:01.197" v="36" actId="20577"/>
          <ac:spMkLst>
            <pc:docMk/>
            <pc:sldMk cId="1595829338" sldId="298"/>
            <ac:spMk id="17" creationId="{71FB227D-39A5-7AAD-A2D9-EB9EF4FCDC95}"/>
          </ac:spMkLst>
        </pc:spChg>
        <pc:spChg chg="mod">
          <ac:chgData name="Espen Bago" userId="06351001-7a3d-4660-911f-6a428d2b461d" providerId="ADAL" clId="{E3C4F1E1-9365-4E94-A2CD-6ECC8BEC3F83}" dt="2025-04-14T08:12:40.908" v="57" actId="6549"/>
          <ac:spMkLst>
            <pc:docMk/>
            <pc:sldMk cId="1595829338" sldId="298"/>
            <ac:spMk id="18" creationId="{128142AC-2237-793B-8C2F-4EC62BD435A0}"/>
          </ac:spMkLst>
        </pc:spChg>
        <pc:spChg chg="mod">
          <ac:chgData name="Espen Bago" userId="06351001-7a3d-4660-911f-6a428d2b461d" providerId="ADAL" clId="{E3C4F1E1-9365-4E94-A2CD-6ECC8BEC3F83}" dt="2025-04-14T08:11:04.100" v="40" actId="20577"/>
          <ac:spMkLst>
            <pc:docMk/>
            <pc:sldMk cId="1595829338" sldId="298"/>
            <ac:spMk id="19" creationId="{BCF78885-ACD8-47B8-88C6-8E2E3079E9CE}"/>
          </ac:spMkLst>
        </pc:spChg>
        <pc:spChg chg="mod">
          <ac:chgData name="Espen Bago" userId="06351001-7a3d-4660-911f-6a428d2b461d" providerId="ADAL" clId="{E3C4F1E1-9365-4E94-A2CD-6ECC8BEC3F83}" dt="2025-04-14T08:12:50.257" v="60"/>
          <ac:spMkLst>
            <pc:docMk/>
            <pc:sldMk cId="1595829338" sldId="298"/>
            <ac:spMk id="20" creationId="{24268331-D975-70FB-7E16-7DBFA726F899}"/>
          </ac:spMkLst>
        </pc:spChg>
        <pc:picChg chg="add mod">
          <ac:chgData name="Espen Bago" userId="06351001-7a3d-4660-911f-6a428d2b461d" providerId="ADAL" clId="{E3C4F1E1-9365-4E94-A2CD-6ECC8BEC3F83}" dt="2025-04-14T12:38:35.651" v="1259"/>
          <ac:picMkLst>
            <pc:docMk/>
            <pc:sldMk cId="1595829338" sldId="298"/>
            <ac:picMk id="2" creationId="{B41069E3-FCE6-1C64-8CA6-187584D4BB2B}"/>
          </ac:picMkLst>
        </pc:picChg>
        <pc:picChg chg="add mod">
          <ac:chgData name="Espen Bago" userId="06351001-7a3d-4660-911f-6a428d2b461d" providerId="ADAL" clId="{E3C4F1E1-9365-4E94-A2CD-6ECC8BEC3F83}" dt="2025-04-14T12:38:41.235" v="1261"/>
          <ac:picMkLst>
            <pc:docMk/>
            <pc:sldMk cId="1595829338" sldId="298"/>
            <ac:picMk id="3" creationId="{6D6FDC2B-FC1A-AB14-13CC-FFF7116C58E7}"/>
          </ac:picMkLst>
        </pc:picChg>
      </pc:sldChg>
      <pc:sldChg chg="modSp mod">
        <pc:chgData name="Espen Bago" userId="06351001-7a3d-4660-911f-6a428d2b461d" providerId="ADAL" clId="{E3C4F1E1-9365-4E94-A2CD-6ECC8BEC3F83}" dt="2025-04-14T08:11:58.453" v="44"/>
        <pc:sldMkLst>
          <pc:docMk/>
          <pc:sldMk cId="276095025" sldId="299"/>
        </pc:sldMkLst>
        <pc:spChg chg="mod">
          <ac:chgData name="Espen Bago" userId="06351001-7a3d-4660-911f-6a428d2b461d" providerId="ADAL" clId="{E3C4F1E1-9365-4E94-A2CD-6ECC8BEC3F83}" dt="2025-04-14T08:11:25.744" v="43"/>
          <ac:spMkLst>
            <pc:docMk/>
            <pc:sldMk cId="276095025" sldId="299"/>
            <ac:spMk id="4" creationId="{F63B9F10-EED8-B525-0DBD-41ABDECDBF65}"/>
          </ac:spMkLst>
        </pc:spChg>
        <pc:spChg chg="mod">
          <ac:chgData name="Espen Bago" userId="06351001-7a3d-4660-911f-6a428d2b461d" providerId="ADAL" clId="{E3C4F1E1-9365-4E94-A2CD-6ECC8BEC3F83}" dt="2025-04-14T08:11:58.453" v="44"/>
          <ac:spMkLst>
            <pc:docMk/>
            <pc:sldMk cId="276095025" sldId="299"/>
            <ac:spMk id="5" creationId="{F808BFD5-42E5-437E-F06B-14C2191955E9}"/>
          </ac:spMkLst>
        </pc:spChg>
      </pc:sldChg>
      <pc:sldChg chg="del">
        <pc:chgData name="Espen Bago" userId="06351001-7a3d-4660-911f-6a428d2b461d" providerId="ADAL" clId="{E3C4F1E1-9365-4E94-A2CD-6ECC8BEC3F83}" dt="2025-04-14T08:10:13.278" v="1" actId="47"/>
        <pc:sldMkLst>
          <pc:docMk/>
          <pc:sldMk cId="118580972" sldId="308"/>
        </pc:sldMkLst>
      </pc:sldChg>
      <pc:sldChg chg="del">
        <pc:chgData name="Espen Bago" userId="06351001-7a3d-4660-911f-6a428d2b461d" providerId="ADAL" clId="{E3C4F1E1-9365-4E94-A2CD-6ECC8BEC3F83}" dt="2025-04-14T08:14:48.570" v="64" actId="47"/>
        <pc:sldMkLst>
          <pc:docMk/>
          <pc:sldMk cId="3879531341" sldId="309"/>
        </pc:sldMkLst>
      </pc:sldChg>
      <pc:sldChg chg="del">
        <pc:chgData name="Espen Bago" userId="06351001-7a3d-4660-911f-6a428d2b461d" providerId="ADAL" clId="{E3C4F1E1-9365-4E94-A2CD-6ECC8BEC3F83}" dt="2025-04-14T08:14:48.570" v="64" actId="47"/>
        <pc:sldMkLst>
          <pc:docMk/>
          <pc:sldMk cId="3047810949" sldId="314"/>
        </pc:sldMkLst>
      </pc:sldChg>
      <pc:sldChg chg="del">
        <pc:chgData name="Espen Bago" userId="06351001-7a3d-4660-911f-6a428d2b461d" providerId="ADAL" clId="{E3C4F1E1-9365-4E94-A2CD-6ECC8BEC3F83}" dt="2025-04-14T08:14:48.570" v="64" actId="47"/>
        <pc:sldMkLst>
          <pc:docMk/>
          <pc:sldMk cId="3409409406" sldId="316"/>
        </pc:sldMkLst>
      </pc:sldChg>
      <pc:sldChg chg="del">
        <pc:chgData name="Espen Bago" userId="06351001-7a3d-4660-911f-6a428d2b461d" providerId="ADAL" clId="{E3C4F1E1-9365-4E94-A2CD-6ECC8BEC3F83}" dt="2025-04-14T08:10:14.234" v="2" actId="47"/>
        <pc:sldMkLst>
          <pc:docMk/>
          <pc:sldMk cId="107808861" sldId="317"/>
        </pc:sldMkLst>
      </pc:sldChg>
      <pc:sldChg chg="del">
        <pc:chgData name="Espen Bago" userId="06351001-7a3d-4660-911f-6a428d2b461d" providerId="ADAL" clId="{E3C4F1E1-9365-4E94-A2CD-6ECC8BEC3F83}" dt="2025-04-14T08:09:59.142" v="0" actId="47"/>
        <pc:sldMkLst>
          <pc:docMk/>
          <pc:sldMk cId="1962450344" sldId="318"/>
        </pc:sldMkLst>
      </pc:sldChg>
      <pc:sldChg chg="del">
        <pc:chgData name="Espen Bago" userId="06351001-7a3d-4660-911f-6a428d2b461d" providerId="ADAL" clId="{E3C4F1E1-9365-4E94-A2CD-6ECC8BEC3F83}" dt="2025-04-14T08:14:48.570" v="64" actId="47"/>
        <pc:sldMkLst>
          <pc:docMk/>
          <pc:sldMk cId="4077566048" sldId="319"/>
        </pc:sldMkLst>
      </pc:sldChg>
      <pc:sldChg chg="ord">
        <pc:chgData name="Espen Bago" userId="06351001-7a3d-4660-911f-6a428d2b461d" providerId="ADAL" clId="{E3C4F1E1-9365-4E94-A2CD-6ECC8BEC3F83}" dt="2025-04-14T09:46:15.154" v="87" actId="20578"/>
        <pc:sldMkLst>
          <pc:docMk/>
          <pc:sldMk cId="3258131233" sldId="320"/>
        </pc:sldMkLst>
      </pc:sldChg>
      <pc:sldChg chg="mod ord modShow">
        <pc:chgData name="Espen Bago" userId="06351001-7a3d-4660-911f-6a428d2b461d" providerId="ADAL" clId="{E3C4F1E1-9365-4E94-A2CD-6ECC8BEC3F83}" dt="2025-04-14T09:51:26.684" v="170"/>
        <pc:sldMkLst>
          <pc:docMk/>
          <pc:sldMk cId="751768329" sldId="322"/>
        </pc:sldMkLst>
      </pc:sldChg>
      <pc:sldChg chg="addSp delSp modSp add del mod ord modNotesTx">
        <pc:chgData name="Espen Bago" userId="06351001-7a3d-4660-911f-6a428d2b461d" providerId="ADAL" clId="{E3C4F1E1-9365-4E94-A2CD-6ECC8BEC3F83}" dt="2025-04-14T10:29:41.385" v="429" actId="33524"/>
        <pc:sldMkLst>
          <pc:docMk/>
          <pc:sldMk cId="712312145" sldId="396"/>
        </pc:sldMkLst>
        <pc:picChg chg="add mod">
          <ac:chgData name="Espen Bago" userId="06351001-7a3d-4660-911f-6a428d2b461d" providerId="ADAL" clId="{E3C4F1E1-9365-4E94-A2CD-6ECC8BEC3F83}" dt="2025-04-14T10:17:41.923" v="390"/>
          <ac:picMkLst>
            <pc:docMk/>
            <pc:sldMk cId="712312145" sldId="396"/>
            <ac:picMk id="4" creationId="{99811D41-9DEE-E159-4408-70EA811C0F75}"/>
          </ac:picMkLst>
        </pc:picChg>
      </pc:sldChg>
      <pc:sldChg chg="addSp delSp modSp add mod modClrScheme chgLayout modNotesTx">
        <pc:chgData name="Espen Bago" userId="06351001-7a3d-4660-911f-6a428d2b461d" providerId="ADAL" clId="{E3C4F1E1-9365-4E94-A2CD-6ECC8BEC3F83}" dt="2025-04-14T10:20:49.410" v="402" actId="700"/>
        <pc:sldMkLst>
          <pc:docMk/>
          <pc:sldMk cId="1481192119" sldId="397"/>
        </pc:sldMkLst>
        <pc:spChg chg="mod ord">
          <ac:chgData name="Espen Bago" userId="06351001-7a3d-4660-911f-6a428d2b461d" providerId="ADAL" clId="{E3C4F1E1-9365-4E94-A2CD-6ECC8BEC3F83}" dt="2025-04-14T10:20:49.410" v="402" actId="700"/>
          <ac:spMkLst>
            <pc:docMk/>
            <pc:sldMk cId="1481192119" sldId="397"/>
            <ac:spMk id="2" creationId="{B9829142-8E3D-521A-9D20-4F08C3A9B6DB}"/>
          </ac:spMkLst>
        </pc:spChg>
        <pc:picChg chg="add mod ord">
          <ac:chgData name="Espen Bago" userId="06351001-7a3d-4660-911f-6a428d2b461d" providerId="ADAL" clId="{E3C4F1E1-9365-4E94-A2CD-6ECC8BEC3F83}" dt="2025-04-14T10:20:49.410" v="402" actId="700"/>
          <ac:picMkLst>
            <pc:docMk/>
            <pc:sldMk cId="1481192119" sldId="397"/>
            <ac:picMk id="4" creationId="{9EBA8233-11A6-3602-FE14-DC73F02BE88C}"/>
          </ac:picMkLst>
        </pc:picChg>
      </pc:sldChg>
      <pc:sldChg chg="addSp delSp modSp add del mod ord modClrScheme modShow chgLayout">
        <pc:chgData name="Espen Bago" userId="06351001-7a3d-4660-911f-6a428d2b461d" providerId="ADAL" clId="{E3C4F1E1-9365-4E94-A2CD-6ECC8BEC3F83}" dt="2025-04-14T10:23:39.042" v="427" actId="47"/>
        <pc:sldMkLst>
          <pc:docMk/>
          <pc:sldMk cId="2532149247" sldId="398"/>
        </pc:sldMkLst>
      </pc:sldChg>
      <pc:sldChg chg="addSp delSp modSp add mod ord modClrScheme chgLayout">
        <pc:chgData name="Espen Bago" userId="06351001-7a3d-4660-911f-6a428d2b461d" providerId="ADAL" clId="{E3C4F1E1-9365-4E94-A2CD-6ECC8BEC3F83}" dt="2025-04-14T10:22:41.710" v="413" actId="478"/>
        <pc:sldMkLst>
          <pc:docMk/>
          <pc:sldMk cId="1877870590" sldId="399"/>
        </pc:sldMkLst>
        <pc:spChg chg="mod ord">
          <ac:chgData name="Espen Bago" userId="06351001-7a3d-4660-911f-6a428d2b461d" providerId="ADAL" clId="{E3C4F1E1-9365-4E94-A2CD-6ECC8BEC3F83}" dt="2025-04-14T10:22:37.691" v="412" actId="700"/>
          <ac:spMkLst>
            <pc:docMk/>
            <pc:sldMk cId="1877870590" sldId="399"/>
            <ac:spMk id="2" creationId="{D35D654D-B919-33B4-70D9-2171D2676988}"/>
          </ac:spMkLst>
        </pc:spChg>
        <pc:spChg chg="mod">
          <ac:chgData name="Espen Bago" userId="06351001-7a3d-4660-911f-6a428d2b461d" providerId="ADAL" clId="{E3C4F1E1-9365-4E94-A2CD-6ECC8BEC3F83}" dt="2025-04-14T09:49:38.400" v="150"/>
          <ac:spMkLst>
            <pc:docMk/>
            <pc:sldMk cId="1877870590" sldId="399"/>
            <ac:spMk id="10" creationId="{30A319A6-6634-0962-F157-B34E85BAE475}"/>
          </ac:spMkLst>
        </pc:spChg>
        <pc:spChg chg="mod">
          <ac:chgData name="Espen Bago" userId="06351001-7a3d-4660-911f-6a428d2b461d" providerId="ADAL" clId="{E3C4F1E1-9365-4E94-A2CD-6ECC8BEC3F83}" dt="2025-04-14T09:49:38.400" v="150"/>
          <ac:spMkLst>
            <pc:docMk/>
            <pc:sldMk cId="1877870590" sldId="399"/>
            <ac:spMk id="11" creationId="{8756AB7F-1FA5-3470-0418-0BF8FAC34E91}"/>
          </ac:spMkLst>
        </pc:spChg>
        <pc:spChg chg="mod">
          <ac:chgData name="Espen Bago" userId="06351001-7a3d-4660-911f-6a428d2b461d" providerId="ADAL" clId="{E3C4F1E1-9365-4E94-A2CD-6ECC8BEC3F83}" dt="2025-04-14T09:49:38.400" v="150"/>
          <ac:spMkLst>
            <pc:docMk/>
            <pc:sldMk cId="1877870590" sldId="399"/>
            <ac:spMk id="12" creationId="{4DBBBB1E-57F1-E99B-3F06-D493F8F4E1C2}"/>
          </ac:spMkLst>
        </pc:spChg>
        <pc:spChg chg="mod">
          <ac:chgData name="Espen Bago" userId="06351001-7a3d-4660-911f-6a428d2b461d" providerId="ADAL" clId="{E3C4F1E1-9365-4E94-A2CD-6ECC8BEC3F83}" dt="2025-04-14T09:49:38.400" v="150"/>
          <ac:spMkLst>
            <pc:docMk/>
            <pc:sldMk cId="1877870590" sldId="399"/>
            <ac:spMk id="13" creationId="{8C3D4198-16BA-F6BC-3FFB-3885A1DBA44F}"/>
          </ac:spMkLst>
        </pc:spChg>
        <pc:grpChg chg="add mod">
          <ac:chgData name="Espen Bago" userId="06351001-7a3d-4660-911f-6a428d2b461d" providerId="ADAL" clId="{E3C4F1E1-9365-4E94-A2CD-6ECC8BEC3F83}" dt="2025-04-14T09:49:38.400" v="150"/>
          <ac:grpSpMkLst>
            <pc:docMk/>
            <pc:sldMk cId="1877870590" sldId="399"/>
            <ac:grpSpMk id="9" creationId="{9723264D-BDF4-E2B8-0E74-D1F4752C6FAE}"/>
          </ac:grpSpMkLst>
        </pc:grpChg>
      </pc:sldChg>
      <pc:sldChg chg="new del mod ord modShow">
        <pc:chgData name="Espen Bago" userId="06351001-7a3d-4660-911f-6a428d2b461d" providerId="ADAL" clId="{E3C4F1E1-9365-4E94-A2CD-6ECC8BEC3F83}" dt="2025-04-14T11:48:36.895" v="1103" actId="47"/>
        <pc:sldMkLst>
          <pc:docMk/>
          <pc:sldMk cId="1164970190" sldId="400"/>
        </pc:sldMkLst>
      </pc:sldChg>
      <pc:sldChg chg="addSp delSp modSp add mod ord modClrScheme chgLayout modNotesTx">
        <pc:chgData name="Espen Bago" userId="06351001-7a3d-4660-911f-6a428d2b461d" providerId="ADAL" clId="{E3C4F1E1-9365-4E94-A2CD-6ECC8BEC3F83}" dt="2025-04-14T10:23:20.313" v="423" actId="478"/>
        <pc:sldMkLst>
          <pc:docMk/>
          <pc:sldMk cId="4247471683" sldId="401"/>
        </pc:sldMkLst>
        <pc:spChg chg="add mod">
          <ac:chgData name="Espen Bago" userId="06351001-7a3d-4660-911f-6a428d2b461d" providerId="ADAL" clId="{E3C4F1E1-9365-4E94-A2CD-6ECC8BEC3F83}" dt="2025-04-14T10:00:50.493" v="220" actId="1076"/>
          <ac:spMkLst>
            <pc:docMk/>
            <pc:sldMk cId="4247471683" sldId="401"/>
            <ac:spMk id="5" creationId="{1B43778C-C92A-CAE3-A928-95411A450225}"/>
          </ac:spMkLst>
        </pc:spChg>
        <pc:spChg chg="add mod">
          <ac:chgData name="Espen Bago" userId="06351001-7a3d-4660-911f-6a428d2b461d" providerId="ADAL" clId="{E3C4F1E1-9365-4E94-A2CD-6ECC8BEC3F83}" dt="2025-04-14T10:02:15.006" v="290" actId="6549"/>
          <ac:spMkLst>
            <pc:docMk/>
            <pc:sldMk cId="4247471683" sldId="401"/>
            <ac:spMk id="6" creationId="{75EC473C-2ABE-FB5F-2E24-7A71A70B859A}"/>
          </ac:spMkLst>
        </pc:spChg>
        <pc:spChg chg="add mod">
          <ac:chgData name="Espen Bago" userId="06351001-7a3d-4660-911f-6a428d2b461d" providerId="ADAL" clId="{E3C4F1E1-9365-4E94-A2CD-6ECC8BEC3F83}" dt="2025-04-14T10:00:23.382" v="212" actId="1076"/>
          <ac:spMkLst>
            <pc:docMk/>
            <pc:sldMk cId="4247471683" sldId="401"/>
            <ac:spMk id="7" creationId="{A378AEED-A28A-8621-3529-CA352312CF2D}"/>
          </ac:spMkLst>
        </pc:spChg>
        <pc:spChg chg="add mod">
          <ac:chgData name="Espen Bago" userId="06351001-7a3d-4660-911f-6a428d2b461d" providerId="ADAL" clId="{E3C4F1E1-9365-4E94-A2CD-6ECC8BEC3F83}" dt="2025-04-14T10:02:16.302" v="291" actId="6549"/>
          <ac:spMkLst>
            <pc:docMk/>
            <pc:sldMk cId="4247471683" sldId="401"/>
            <ac:spMk id="8" creationId="{8B528D03-37CC-E988-856D-8162C9D36583}"/>
          </ac:spMkLst>
        </pc:spChg>
        <pc:spChg chg="add mod">
          <ac:chgData name="Espen Bago" userId="06351001-7a3d-4660-911f-6a428d2b461d" providerId="ADAL" clId="{E3C4F1E1-9365-4E94-A2CD-6ECC8BEC3F83}" dt="2025-04-14T10:01:01.414" v="234" actId="1037"/>
          <ac:spMkLst>
            <pc:docMk/>
            <pc:sldMk cId="4247471683" sldId="401"/>
            <ac:spMk id="14" creationId="{4F3454B0-33BD-7A91-EE34-9B857F850190}"/>
          </ac:spMkLst>
        </pc:spChg>
        <pc:spChg chg="add mod">
          <ac:chgData name="Espen Bago" userId="06351001-7a3d-4660-911f-6a428d2b461d" providerId="ADAL" clId="{E3C4F1E1-9365-4E94-A2CD-6ECC8BEC3F83}" dt="2025-04-14T09:50:38.331" v="165" actId="207"/>
          <ac:spMkLst>
            <pc:docMk/>
            <pc:sldMk cId="4247471683" sldId="401"/>
            <ac:spMk id="15" creationId="{E7B6F3D8-07B0-DD33-51BD-93A66FCBC94E}"/>
          </ac:spMkLst>
        </pc:spChg>
        <pc:spChg chg="add mod">
          <ac:chgData name="Espen Bago" userId="06351001-7a3d-4660-911f-6a428d2b461d" providerId="ADAL" clId="{E3C4F1E1-9365-4E94-A2CD-6ECC8BEC3F83}" dt="2025-04-14T09:59:56.630" v="208" actId="1076"/>
          <ac:spMkLst>
            <pc:docMk/>
            <pc:sldMk cId="4247471683" sldId="401"/>
            <ac:spMk id="16" creationId="{2330FA10-D18F-5F0F-56D2-E661EC700812}"/>
          </ac:spMkLst>
        </pc:spChg>
      </pc:sldChg>
      <pc:sldChg chg="addSp delSp modSp add mod modTransition modClrScheme chgLayout">
        <pc:chgData name="Espen Bago" userId="06351001-7a3d-4660-911f-6a428d2b461d" providerId="ADAL" clId="{E3C4F1E1-9365-4E94-A2CD-6ECC8BEC3F83}" dt="2025-04-14T11:42:17.392" v="1079" actId="478"/>
        <pc:sldMkLst>
          <pc:docMk/>
          <pc:sldMk cId="3377658962" sldId="402"/>
        </pc:sldMkLst>
        <pc:spChg chg="mod ord">
          <ac:chgData name="Espen Bago" userId="06351001-7a3d-4660-911f-6a428d2b461d" providerId="ADAL" clId="{E3C4F1E1-9365-4E94-A2CD-6ECC8BEC3F83}" dt="2025-04-14T11:42:14.905" v="1078" actId="700"/>
          <ac:spMkLst>
            <pc:docMk/>
            <pc:sldMk cId="3377658962" sldId="402"/>
            <ac:spMk id="2" creationId="{6C8DCEF0-56EB-627A-127F-2F4B2B1EB3BF}"/>
          </ac:spMkLst>
        </pc:spChg>
        <pc:graphicFrameChg chg="add mod">
          <ac:chgData name="Espen Bago" userId="06351001-7a3d-4660-911f-6a428d2b461d" providerId="ADAL" clId="{E3C4F1E1-9365-4E94-A2CD-6ECC8BEC3F83}" dt="2025-04-14T09:55:13.745" v="187" actId="113"/>
          <ac:graphicFrameMkLst>
            <pc:docMk/>
            <pc:sldMk cId="3377658962" sldId="402"/>
            <ac:graphicFrameMk id="16" creationId="{B84B1088-6C81-31FE-6461-7A821355F11B}"/>
          </ac:graphicFrameMkLst>
        </pc:graphicFrameChg>
        <pc:picChg chg="add mod">
          <ac:chgData name="Espen Bago" userId="06351001-7a3d-4660-911f-6a428d2b461d" providerId="ADAL" clId="{E3C4F1E1-9365-4E94-A2CD-6ECC8BEC3F83}" dt="2025-04-14T09:53:24.329" v="176"/>
          <ac:picMkLst>
            <pc:docMk/>
            <pc:sldMk cId="3377658962" sldId="402"/>
            <ac:picMk id="14" creationId="{4420ADA5-8704-080C-E2B1-36E88FCCB706}"/>
          </ac:picMkLst>
        </pc:picChg>
      </pc:sldChg>
      <pc:sldChg chg="addSp delSp modSp add del mod ord modClrScheme chgLayout modNotesTx">
        <pc:chgData name="Espen Bago" userId="06351001-7a3d-4660-911f-6a428d2b461d" providerId="ADAL" clId="{E3C4F1E1-9365-4E94-A2CD-6ECC8BEC3F83}" dt="2025-04-14T10:46:47.057" v="613" actId="47"/>
        <pc:sldMkLst>
          <pc:docMk/>
          <pc:sldMk cId="2137266600" sldId="403"/>
        </pc:sldMkLst>
      </pc:sldChg>
      <pc:sldChg chg="addSp delSp modSp add mod">
        <pc:chgData name="Espen Bago" userId="06351001-7a3d-4660-911f-6a428d2b461d" providerId="ADAL" clId="{E3C4F1E1-9365-4E94-A2CD-6ECC8BEC3F83}" dt="2025-04-14T10:32:15.625" v="440" actId="207"/>
        <pc:sldMkLst>
          <pc:docMk/>
          <pc:sldMk cId="3174052548" sldId="1243"/>
        </pc:sldMkLst>
        <pc:spChg chg="add del mod">
          <ac:chgData name="Espen Bago" userId="06351001-7a3d-4660-911f-6a428d2b461d" providerId="ADAL" clId="{E3C4F1E1-9365-4E94-A2CD-6ECC8BEC3F83}" dt="2025-04-14T10:32:15.625" v="440" actId="207"/>
          <ac:spMkLst>
            <pc:docMk/>
            <pc:sldMk cId="3174052548" sldId="1243"/>
            <ac:spMk id="15" creationId="{A8F3FA37-10F1-D717-5BBE-2A170FA9B58F}"/>
          </ac:spMkLst>
        </pc:spChg>
      </pc:sldChg>
      <pc:sldChg chg="add">
        <pc:chgData name="Espen Bago" userId="06351001-7a3d-4660-911f-6a428d2b461d" providerId="ADAL" clId="{E3C4F1E1-9365-4E94-A2CD-6ECC8BEC3F83}" dt="2025-04-14T11:51:53.277" v="1156"/>
        <pc:sldMkLst>
          <pc:docMk/>
          <pc:sldMk cId="3895110632" sldId="12146"/>
        </pc:sldMkLst>
      </pc:sldChg>
      <pc:sldChg chg="addSp delSp modSp add del mod chgLayout">
        <pc:chgData name="Espen Bago" userId="06351001-7a3d-4660-911f-6a428d2b461d" providerId="ADAL" clId="{E3C4F1E1-9365-4E94-A2CD-6ECC8BEC3F83}" dt="2025-04-14T11:41:48.073" v="1074" actId="478"/>
        <pc:sldMkLst>
          <pc:docMk/>
          <pc:sldMk cId="1779787624" sldId="12159"/>
        </pc:sldMkLst>
        <pc:spChg chg="add del mod ord">
          <ac:chgData name="Espen Bago" userId="06351001-7a3d-4660-911f-6a428d2b461d" providerId="ADAL" clId="{E3C4F1E1-9365-4E94-A2CD-6ECC8BEC3F83}" dt="2025-04-14T11:41:45.316" v="1073" actId="700"/>
          <ac:spMkLst>
            <pc:docMk/>
            <pc:sldMk cId="1779787624" sldId="12159"/>
            <ac:spMk id="2" creationId="{3B9E4344-BA80-4570-B66E-B26F56C03E16}"/>
          </ac:spMkLst>
        </pc:spChg>
        <pc:spChg chg="add mod">
          <ac:chgData name="Espen Bago" userId="06351001-7a3d-4660-911f-6a428d2b461d" providerId="ADAL" clId="{E3C4F1E1-9365-4E94-A2CD-6ECC8BEC3F83}" dt="2025-04-14T10:49:13.970" v="669" actId="6549"/>
          <ac:spMkLst>
            <pc:docMk/>
            <pc:sldMk cId="1779787624" sldId="12159"/>
            <ac:spMk id="5" creationId="{36208440-0FAA-0D40-B920-B4E6A8C0A761}"/>
          </ac:spMkLst>
        </pc:spChg>
      </pc:sldChg>
      <pc:sldChg chg="addSp delSp modSp add del mod chgLayout">
        <pc:chgData name="Espen Bago" userId="06351001-7a3d-4660-911f-6a428d2b461d" providerId="ADAL" clId="{E3C4F1E1-9365-4E94-A2CD-6ECC8BEC3F83}" dt="2025-04-14T11:43:00.591" v="1083" actId="478"/>
        <pc:sldMkLst>
          <pc:docMk/>
          <pc:sldMk cId="4068351469" sldId="12161"/>
        </pc:sldMkLst>
        <pc:spChg chg="mod ord">
          <ac:chgData name="Espen Bago" userId="06351001-7a3d-4660-911f-6a428d2b461d" providerId="ADAL" clId="{E3C4F1E1-9365-4E94-A2CD-6ECC8BEC3F83}" dt="2025-04-14T11:42:52.580" v="1080" actId="700"/>
          <ac:spMkLst>
            <pc:docMk/>
            <pc:sldMk cId="4068351469" sldId="12161"/>
            <ac:spMk id="2" creationId="{3B9E4344-BA80-4570-B66E-B26F56C03E16}"/>
          </ac:spMkLst>
        </pc:spChg>
      </pc:sldChg>
      <pc:sldChg chg="addSp delSp modSp add del mod chgLayout">
        <pc:chgData name="Espen Bago" userId="06351001-7a3d-4660-911f-6a428d2b461d" providerId="ADAL" clId="{E3C4F1E1-9365-4E94-A2CD-6ECC8BEC3F83}" dt="2025-04-14T11:43:02.639" v="1084" actId="478"/>
        <pc:sldMkLst>
          <pc:docMk/>
          <pc:sldMk cId="1314611265" sldId="12162"/>
        </pc:sldMkLst>
        <pc:spChg chg="mod ord">
          <ac:chgData name="Espen Bago" userId="06351001-7a3d-4660-911f-6a428d2b461d" providerId="ADAL" clId="{E3C4F1E1-9365-4E94-A2CD-6ECC8BEC3F83}" dt="2025-04-14T11:42:52.580" v="1080" actId="700"/>
          <ac:spMkLst>
            <pc:docMk/>
            <pc:sldMk cId="1314611265" sldId="12162"/>
            <ac:spMk id="2" creationId="{3B9E4344-BA80-4570-B66E-B26F56C03E16}"/>
          </ac:spMkLst>
        </pc:spChg>
      </pc:sldChg>
      <pc:sldChg chg="add del">
        <pc:chgData name="Espen Bago" userId="06351001-7a3d-4660-911f-6a428d2b461d" providerId="ADAL" clId="{E3C4F1E1-9365-4E94-A2CD-6ECC8BEC3F83}" dt="2025-04-14T10:13:18.703" v="372"/>
        <pc:sldMkLst>
          <pc:docMk/>
          <pc:sldMk cId="1860786938" sldId="12163"/>
        </pc:sldMkLst>
      </pc:sldChg>
      <pc:sldChg chg="addSp delSp modSp add del mod chgLayout">
        <pc:chgData name="Espen Bago" userId="06351001-7a3d-4660-911f-6a428d2b461d" providerId="ADAL" clId="{E3C4F1E1-9365-4E94-A2CD-6ECC8BEC3F83}" dt="2025-04-14T11:42:58.408" v="1082" actId="478"/>
        <pc:sldMkLst>
          <pc:docMk/>
          <pc:sldMk cId="3932739929" sldId="12164"/>
        </pc:sldMkLst>
        <pc:spChg chg="mod ord">
          <ac:chgData name="Espen Bago" userId="06351001-7a3d-4660-911f-6a428d2b461d" providerId="ADAL" clId="{E3C4F1E1-9365-4E94-A2CD-6ECC8BEC3F83}" dt="2025-04-14T11:42:52.580" v="1080" actId="700"/>
          <ac:spMkLst>
            <pc:docMk/>
            <pc:sldMk cId="3932739929" sldId="12164"/>
            <ac:spMk id="2" creationId="{3B9E4344-BA80-4570-B66E-B26F56C03E16}"/>
          </ac:spMkLst>
        </pc:spChg>
      </pc:sldChg>
      <pc:sldChg chg="addSp delSp modSp add del mod chgLayout">
        <pc:chgData name="Espen Bago" userId="06351001-7a3d-4660-911f-6a428d2b461d" providerId="ADAL" clId="{E3C4F1E1-9365-4E94-A2CD-6ECC8BEC3F83}" dt="2025-04-15T09:55:08.548" v="1262"/>
        <pc:sldMkLst>
          <pc:docMk/>
          <pc:sldMk cId="2352012720" sldId="12165"/>
        </pc:sldMkLst>
        <pc:spChg chg="mod ord">
          <ac:chgData name="Espen Bago" userId="06351001-7a3d-4660-911f-6a428d2b461d" providerId="ADAL" clId="{E3C4F1E1-9365-4E94-A2CD-6ECC8BEC3F83}" dt="2025-04-14T11:42:52.580" v="1080" actId="700"/>
          <ac:spMkLst>
            <pc:docMk/>
            <pc:sldMk cId="2352012720" sldId="12165"/>
            <ac:spMk id="2" creationId="{3B9E4344-BA80-4570-B66E-B26F56C03E16}"/>
          </ac:spMkLst>
        </pc:spChg>
        <pc:picChg chg="mod">
          <ac:chgData name="Espen Bago" userId="06351001-7a3d-4660-911f-6a428d2b461d" providerId="ADAL" clId="{E3C4F1E1-9365-4E94-A2CD-6ECC8BEC3F83}" dt="2025-04-15T09:55:08.548" v="1262"/>
          <ac:picMkLst>
            <pc:docMk/>
            <pc:sldMk cId="2352012720" sldId="12165"/>
            <ac:picMk id="7" creationId="{B3593FC3-5A93-497A-B652-5287F4BF3E2B}"/>
          </ac:picMkLst>
        </pc:picChg>
      </pc:sldChg>
      <pc:sldChg chg="add">
        <pc:chgData name="Espen Bago" userId="06351001-7a3d-4660-911f-6a428d2b461d" providerId="ADAL" clId="{E3C4F1E1-9365-4E94-A2CD-6ECC8BEC3F83}" dt="2025-04-14T11:51:53.277" v="1156"/>
        <pc:sldMkLst>
          <pc:docMk/>
          <pc:sldMk cId="1033052913" sldId="12203"/>
        </pc:sldMkLst>
      </pc:sldChg>
      <pc:sldChg chg="addSp delSp modSp add del mod modClrScheme delAnim chgLayout modNotesTx">
        <pc:chgData name="Espen Bago" userId="06351001-7a3d-4660-911f-6a428d2b461d" providerId="ADAL" clId="{E3C4F1E1-9365-4E94-A2CD-6ECC8BEC3F83}" dt="2025-04-14T11:41:40.880" v="1072" actId="478"/>
        <pc:sldMkLst>
          <pc:docMk/>
          <pc:sldMk cId="2610669612" sldId="12220"/>
        </pc:sldMkLst>
        <pc:spChg chg="mod ord">
          <ac:chgData name="Espen Bago" userId="06351001-7a3d-4660-911f-6a428d2b461d" providerId="ADAL" clId="{E3C4F1E1-9365-4E94-A2CD-6ECC8BEC3F83}" dt="2025-04-14T11:41:37" v="1071" actId="27636"/>
          <ac:spMkLst>
            <pc:docMk/>
            <pc:sldMk cId="2610669612" sldId="12220"/>
            <ac:spMk id="2" creationId="{3B9E4344-BA80-4570-B66E-B26F56C03E16}"/>
          </ac:spMkLst>
        </pc:spChg>
        <pc:spChg chg="mod">
          <ac:chgData name="Espen Bago" userId="06351001-7a3d-4660-911f-6a428d2b461d" providerId="ADAL" clId="{E3C4F1E1-9365-4E94-A2CD-6ECC8BEC3F83}" dt="2025-04-14T10:42:35.545" v="564" actId="115"/>
          <ac:spMkLst>
            <pc:docMk/>
            <pc:sldMk cId="2610669612" sldId="12220"/>
            <ac:spMk id="3" creationId="{0D957E5B-BE6B-0E38-8A2F-FC16EC41E0D3}"/>
          </ac:spMkLst>
        </pc:spChg>
        <pc:spChg chg="add mod">
          <ac:chgData name="Espen Bago" userId="06351001-7a3d-4660-911f-6a428d2b461d" providerId="ADAL" clId="{E3C4F1E1-9365-4E94-A2CD-6ECC8BEC3F83}" dt="2025-04-14T10:41:09.938" v="536" actId="1035"/>
          <ac:spMkLst>
            <pc:docMk/>
            <pc:sldMk cId="2610669612" sldId="12220"/>
            <ac:spMk id="7" creationId="{968C331B-8B05-1CA3-306C-B0A446F23957}"/>
          </ac:spMkLst>
        </pc:spChg>
        <pc:spChg chg="add mod">
          <ac:chgData name="Espen Bago" userId="06351001-7a3d-4660-911f-6a428d2b461d" providerId="ADAL" clId="{E3C4F1E1-9365-4E94-A2CD-6ECC8BEC3F83}" dt="2025-04-14T10:49:20.352" v="671"/>
          <ac:spMkLst>
            <pc:docMk/>
            <pc:sldMk cId="2610669612" sldId="12220"/>
            <ac:spMk id="10" creationId="{9DB8AB2E-C301-2156-B16C-8E4B2BB4846E}"/>
          </ac:spMkLst>
        </pc:spChg>
        <pc:spChg chg="mod">
          <ac:chgData name="Espen Bago" userId="06351001-7a3d-4660-911f-6a428d2b461d" providerId="ADAL" clId="{E3C4F1E1-9365-4E94-A2CD-6ECC8BEC3F83}" dt="2025-04-14T10:41:09.938" v="536" actId="1035"/>
          <ac:spMkLst>
            <pc:docMk/>
            <pc:sldMk cId="2610669612" sldId="12220"/>
            <ac:spMk id="22" creationId="{5C2FEECC-A60D-4F6C-846A-C521FF6393E3}"/>
          </ac:spMkLst>
        </pc:spChg>
      </pc:sldChg>
      <pc:sldChg chg="modSp add mod modClrScheme chgLayout">
        <pc:chgData name="Espen Bago" userId="06351001-7a3d-4660-911f-6a428d2b461d" providerId="ADAL" clId="{E3C4F1E1-9365-4E94-A2CD-6ECC8BEC3F83}" dt="2025-04-14T12:21:31.773" v="1233" actId="700"/>
        <pc:sldMkLst>
          <pc:docMk/>
          <pc:sldMk cId="4024017193" sldId="12223"/>
        </pc:sldMkLst>
        <pc:spChg chg="mod ord">
          <ac:chgData name="Espen Bago" userId="06351001-7a3d-4660-911f-6a428d2b461d" providerId="ADAL" clId="{E3C4F1E1-9365-4E94-A2CD-6ECC8BEC3F83}" dt="2025-04-14T12:21:31.773" v="1233" actId="700"/>
          <ac:spMkLst>
            <pc:docMk/>
            <pc:sldMk cId="4024017193" sldId="12223"/>
            <ac:spMk id="2" creationId="{B8B6E7E7-FF11-4F65-8AB4-BF5ED7A3F285}"/>
          </ac:spMkLst>
        </pc:spChg>
        <pc:spChg chg="mod ord">
          <ac:chgData name="Espen Bago" userId="06351001-7a3d-4660-911f-6a428d2b461d" providerId="ADAL" clId="{E3C4F1E1-9365-4E94-A2CD-6ECC8BEC3F83}" dt="2025-04-14T12:21:31.773" v="1233" actId="700"/>
          <ac:spMkLst>
            <pc:docMk/>
            <pc:sldMk cId="4024017193" sldId="12223"/>
            <ac:spMk id="3" creationId="{BCE26DEB-875A-7A28-2D7A-3203DA4A0847}"/>
          </ac:spMkLst>
        </pc:spChg>
      </pc:sldChg>
      <pc:sldChg chg="add">
        <pc:chgData name="Espen Bago" userId="06351001-7a3d-4660-911f-6a428d2b461d" providerId="ADAL" clId="{E3C4F1E1-9365-4E94-A2CD-6ECC8BEC3F83}" dt="2025-04-14T11:51:53.277" v="1156"/>
        <pc:sldMkLst>
          <pc:docMk/>
          <pc:sldMk cId="900452649" sldId="12224"/>
        </pc:sldMkLst>
      </pc:sldChg>
      <pc:sldChg chg="modSp add mod modClrScheme chgLayout">
        <pc:chgData name="Espen Bago" userId="06351001-7a3d-4660-911f-6a428d2b461d" providerId="ADAL" clId="{E3C4F1E1-9365-4E94-A2CD-6ECC8BEC3F83}" dt="2025-04-14T12:19:27.549" v="1209" actId="27636"/>
        <pc:sldMkLst>
          <pc:docMk/>
          <pc:sldMk cId="1342587975" sldId="12225"/>
        </pc:sldMkLst>
        <pc:spChg chg="mod ord">
          <ac:chgData name="Espen Bago" userId="06351001-7a3d-4660-911f-6a428d2b461d" providerId="ADAL" clId="{E3C4F1E1-9365-4E94-A2CD-6ECC8BEC3F83}" dt="2025-04-14T12:19:27.436" v="1208" actId="700"/>
          <ac:spMkLst>
            <pc:docMk/>
            <pc:sldMk cId="1342587975" sldId="12225"/>
            <ac:spMk id="2" creationId="{B8B6E7E7-FF11-4F65-8AB4-BF5ED7A3F285}"/>
          </ac:spMkLst>
        </pc:spChg>
        <pc:spChg chg="mod ord">
          <ac:chgData name="Espen Bago" userId="06351001-7a3d-4660-911f-6a428d2b461d" providerId="ADAL" clId="{E3C4F1E1-9365-4E94-A2CD-6ECC8BEC3F83}" dt="2025-04-14T12:19:27.549" v="1209" actId="27636"/>
          <ac:spMkLst>
            <pc:docMk/>
            <pc:sldMk cId="1342587975" sldId="12225"/>
            <ac:spMk id="3" creationId="{BCE26DEB-875A-7A28-2D7A-3203DA4A0847}"/>
          </ac:spMkLst>
        </pc:spChg>
      </pc:sldChg>
      <pc:sldChg chg="add del">
        <pc:chgData name="Espen Bago" userId="06351001-7a3d-4660-911f-6a428d2b461d" providerId="ADAL" clId="{E3C4F1E1-9365-4E94-A2CD-6ECC8BEC3F83}" dt="2025-04-14T09:14:30.667" v="82"/>
        <pc:sldMkLst>
          <pc:docMk/>
          <pc:sldMk cId="378457750" sldId="12226"/>
        </pc:sldMkLst>
      </pc:sldChg>
      <pc:sldChg chg="modSp add mod modClrScheme chgLayout">
        <pc:chgData name="Espen Bago" userId="06351001-7a3d-4660-911f-6a428d2b461d" providerId="ADAL" clId="{E3C4F1E1-9365-4E94-A2CD-6ECC8BEC3F83}" dt="2025-04-14T12:21:31.999" v="1234" actId="27636"/>
        <pc:sldMkLst>
          <pc:docMk/>
          <pc:sldMk cId="3197442815" sldId="12227"/>
        </pc:sldMkLst>
        <pc:spChg chg="mod ord">
          <ac:chgData name="Espen Bago" userId="06351001-7a3d-4660-911f-6a428d2b461d" providerId="ADAL" clId="{E3C4F1E1-9365-4E94-A2CD-6ECC8BEC3F83}" dt="2025-04-14T12:21:31.773" v="1233" actId="700"/>
          <ac:spMkLst>
            <pc:docMk/>
            <pc:sldMk cId="3197442815" sldId="12227"/>
            <ac:spMk id="2" creationId="{B8B6E7E7-FF11-4F65-8AB4-BF5ED7A3F285}"/>
          </ac:spMkLst>
        </pc:spChg>
        <pc:spChg chg="mod ord">
          <ac:chgData name="Espen Bago" userId="06351001-7a3d-4660-911f-6a428d2b461d" providerId="ADAL" clId="{E3C4F1E1-9365-4E94-A2CD-6ECC8BEC3F83}" dt="2025-04-14T12:21:31.999" v="1234" actId="27636"/>
          <ac:spMkLst>
            <pc:docMk/>
            <pc:sldMk cId="3197442815" sldId="12227"/>
            <ac:spMk id="3" creationId="{BCE26DEB-875A-7A28-2D7A-3203DA4A0847}"/>
          </ac:spMkLst>
        </pc:spChg>
      </pc:sldChg>
      <pc:sldChg chg="modSp add mod modClrScheme chgLayout">
        <pc:chgData name="Espen Bago" userId="06351001-7a3d-4660-911f-6a428d2b461d" providerId="ADAL" clId="{E3C4F1E1-9365-4E94-A2CD-6ECC8BEC3F83}" dt="2025-04-14T12:21:48.847" v="1236" actId="700"/>
        <pc:sldMkLst>
          <pc:docMk/>
          <pc:sldMk cId="791596769" sldId="12228"/>
        </pc:sldMkLst>
        <pc:spChg chg="mod ord">
          <ac:chgData name="Espen Bago" userId="06351001-7a3d-4660-911f-6a428d2b461d" providerId="ADAL" clId="{E3C4F1E1-9365-4E94-A2CD-6ECC8BEC3F83}" dt="2025-04-14T12:21:48.847" v="1236" actId="700"/>
          <ac:spMkLst>
            <pc:docMk/>
            <pc:sldMk cId="791596769" sldId="12228"/>
            <ac:spMk id="2" creationId="{AF601668-7C93-A1A5-CB98-8DD915C71BC7}"/>
          </ac:spMkLst>
        </pc:spChg>
        <pc:spChg chg="mod ord">
          <ac:chgData name="Espen Bago" userId="06351001-7a3d-4660-911f-6a428d2b461d" providerId="ADAL" clId="{E3C4F1E1-9365-4E94-A2CD-6ECC8BEC3F83}" dt="2025-04-14T12:21:48.847" v="1236" actId="700"/>
          <ac:spMkLst>
            <pc:docMk/>
            <pc:sldMk cId="791596769" sldId="12228"/>
            <ac:spMk id="3" creationId="{7A61C964-818F-04F9-4829-6B9612E450D2}"/>
          </ac:spMkLst>
        </pc:spChg>
      </pc:sldChg>
      <pc:sldChg chg="add del">
        <pc:chgData name="Espen Bago" userId="06351001-7a3d-4660-911f-6a428d2b461d" providerId="ADAL" clId="{E3C4F1E1-9365-4E94-A2CD-6ECC8BEC3F83}" dt="2025-04-14T09:14:30.667" v="82"/>
        <pc:sldMkLst>
          <pc:docMk/>
          <pc:sldMk cId="4231675773" sldId="12231"/>
        </pc:sldMkLst>
      </pc:sldChg>
      <pc:sldChg chg="add del">
        <pc:chgData name="Espen Bago" userId="06351001-7a3d-4660-911f-6a428d2b461d" providerId="ADAL" clId="{E3C4F1E1-9365-4E94-A2CD-6ECC8BEC3F83}" dt="2025-04-14T09:52:02.167" v="173"/>
        <pc:sldMkLst>
          <pc:docMk/>
          <pc:sldMk cId="3000635006" sldId="12232"/>
        </pc:sldMkLst>
      </pc:sldChg>
      <pc:sldChg chg="add del">
        <pc:chgData name="Espen Bago" userId="06351001-7a3d-4660-911f-6a428d2b461d" providerId="ADAL" clId="{E3C4F1E1-9365-4E94-A2CD-6ECC8BEC3F83}" dt="2025-04-14T10:13:18.703" v="372"/>
        <pc:sldMkLst>
          <pc:docMk/>
          <pc:sldMk cId="3137642004" sldId="12234"/>
        </pc:sldMkLst>
      </pc:sldChg>
      <pc:sldChg chg="add">
        <pc:chgData name="Espen Bago" userId="06351001-7a3d-4660-911f-6a428d2b461d" providerId="ADAL" clId="{E3C4F1E1-9365-4E94-A2CD-6ECC8BEC3F83}" dt="2025-04-14T11:51:53.277" v="1156"/>
        <pc:sldMkLst>
          <pc:docMk/>
          <pc:sldMk cId="3423974993" sldId="12238"/>
        </pc:sldMkLst>
      </pc:sldChg>
      <pc:sldChg chg="add">
        <pc:chgData name="Espen Bago" userId="06351001-7a3d-4660-911f-6a428d2b461d" providerId="ADAL" clId="{E3C4F1E1-9365-4E94-A2CD-6ECC8BEC3F83}" dt="2025-04-14T11:51:53.277" v="1156"/>
        <pc:sldMkLst>
          <pc:docMk/>
          <pc:sldMk cId="1075035739" sldId="12239"/>
        </pc:sldMkLst>
      </pc:sldChg>
      <pc:sldChg chg="add">
        <pc:chgData name="Espen Bago" userId="06351001-7a3d-4660-911f-6a428d2b461d" providerId="ADAL" clId="{E3C4F1E1-9365-4E94-A2CD-6ECC8BEC3F83}" dt="2025-04-14T11:51:53.277" v="1156"/>
        <pc:sldMkLst>
          <pc:docMk/>
          <pc:sldMk cId="3131698598" sldId="12240"/>
        </pc:sldMkLst>
      </pc:sldChg>
      <pc:sldChg chg="modSp add mod modClrScheme chgLayout">
        <pc:chgData name="Espen Bago" userId="06351001-7a3d-4660-911f-6a428d2b461d" providerId="ADAL" clId="{E3C4F1E1-9365-4E94-A2CD-6ECC8BEC3F83}" dt="2025-04-14T12:20:08.214" v="1221" actId="700"/>
        <pc:sldMkLst>
          <pc:docMk/>
          <pc:sldMk cId="3385636939" sldId="12241"/>
        </pc:sldMkLst>
        <pc:spChg chg="mod ord">
          <ac:chgData name="Espen Bago" userId="06351001-7a3d-4660-911f-6a428d2b461d" providerId="ADAL" clId="{E3C4F1E1-9365-4E94-A2CD-6ECC8BEC3F83}" dt="2025-04-14T12:20:08.214" v="1221" actId="700"/>
          <ac:spMkLst>
            <pc:docMk/>
            <pc:sldMk cId="3385636939" sldId="12241"/>
            <ac:spMk id="2" creationId="{65E046DE-7D4B-8A7C-D771-1306DDE43C7A}"/>
          </ac:spMkLst>
        </pc:spChg>
        <pc:spChg chg="mod ord">
          <ac:chgData name="Espen Bago" userId="06351001-7a3d-4660-911f-6a428d2b461d" providerId="ADAL" clId="{E3C4F1E1-9365-4E94-A2CD-6ECC8BEC3F83}" dt="2025-04-14T12:20:08.214" v="1221" actId="700"/>
          <ac:spMkLst>
            <pc:docMk/>
            <pc:sldMk cId="3385636939" sldId="12241"/>
            <ac:spMk id="3" creationId="{2935EF67-87C7-DBE7-3AEA-5CA8DF7881D5}"/>
          </ac:spMkLst>
        </pc:spChg>
        <pc:spChg chg="mod ord">
          <ac:chgData name="Espen Bago" userId="06351001-7a3d-4660-911f-6a428d2b461d" providerId="ADAL" clId="{E3C4F1E1-9365-4E94-A2CD-6ECC8BEC3F83}" dt="2025-04-14T12:20:08.214" v="1221" actId="700"/>
          <ac:spMkLst>
            <pc:docMk/>
            <pc:sldMk cId="3385636939" sldId="12241"/>
            <ac:spMk id="4" creationId="{ADDA5D7F-FDF8-35AC-CE5D-B8078CEB5231}"/>
          </ac:spMkLst>
        </pc:spChg>
      </pc:sldChg>
      <pc:sldChg chg="modSp add mod modClrScheme chgLayout">
        <pc:chgData name="Espen Bago" userId="06351001-7a3d-4660-911f-6a428d2b461d" providerId="ADAL" clId="{E3C4F1E1-9365-4E94-A2CD-6ECC8BEC3F83}" dt="2025-04-14T12:20:37.858" v="1226" actId="700"/>
        <pc:sldMkLst>
          <pc:docMk/>
          <pc:sldMk cId="2892637927" sldId="12244"/>
        </pc:sldMkLst>
        <pc:spChg chg="mod ord">
          <ac:chgData name="Espen Bago" userId="06351001-7a3d-4660-911f-6a428d2b461d" providerId="ADAL" clId="{E3C4F1E1-9365-4E94-A2CD-6ECC8BEC3F83}" dt="2025-04-14T12:20:37.858" v="1226" actId="700"/>
          <ac:spMkLst>
            <pc:docMk/>
            <pc:sldMk cId="2892637927" sldId="12244"/>
            <ac:spMk id="2" creationId="{B8B6E7E7-FF11-4F65-8AB4-BF5ED7A3F285}"/>
          </ac:spMkLst>
        </pc:spChg>
        <pc:spChg chg="mod ord">
          <ac:chgData name="Espen Bago" userId="06351001-7a3d-4660-911f-6a428d2b461d" providerId="ADAL" clId="{E3C4F1E1-9365-4E94-A2CD-6ECC8BEC3F83}" dt="2025-04-14T12:20:37.858" v="1226" actId="700"/>
          <ac:spMkLst>
            <pc:docMk/>
            <pc:sldMk cId="2892637927" sldId="12244"/>
            <ac:spMk id="4" creationId="{0BEBA098-9F8D-605C-2E39-1A9983CC80E9}"/>
          </ac:spMkLst>
        </pc:spChg>
      </pc:sldChg>
      <pc:sldChg chg="modSp add mod modClrScheme chgLayout">
        <pc:chgData name="Espen Bago" userId="06351001-7a3d-4660-911f-6a428d2b461d" providerId="ADAL" clId="{E3C4F1E1-9365-4E94-A2CD-6ECC8BEC3F83}" dt="2025-04-14T12:21:48.847" v="1236" actId="700"/>
        <pc:sldMkLst>
          <pc:docMk/>
          <pc:sldMk cId="1048172680" sldId="12245"/>
        </pc:sldMkLst>
        <pc:spChg chg="mod ord">
          <ac:chgData name="Espen Bago" userId="06351001-7a3d-4660-911f-6a428d2b461d" providerId="ADAL" clId="{E3C4F1E1-9365-4E94-A2CD-6ECC8BEC3F83}" dt="2025-04-14T12:21:48.847" v="1236" actId="700"/>
          <ac:spMkLst>
            <pc:docMk/>
            <pc:sldMk cId="1048172680" sldId="12245"/>
            <ac:spMk id="2" creationId="{8DB21372-400C-4F01-CFBD-3908788E3891}"/>
          </ac:spMkLst>
        </pc:spChg>
        <pc:spChg chg="mod ord">
          <ac:chgData name="Espen Bago" userId="06351001-7a3d-4660-911f-6a428d2b461d" providerId="ADAL" clId="{E3C4F1E1-9365-4E94-A2CD-6ECC8BEC3F83}" dt="2025-04-14T12:21:48.847" v="1236" actId="700"/>
          <ac:spMkLst>
            <pc:docMk/>
            <pc:sldMk cId="1048172680" sldId="12245"/>
            <ac:spMk id="3" creationId="{81A8D554-97BA-4711-496B-1B14D4EED8C3}"/>
          </ac:spMkLst>
        </pc:spChg>
      </pc:sldChg>
      <pc:sldChg chg="modSp add mod modClrScheme chgLayout">
        <pc:chgData name="Espen Bago" userId="06351001-7a3d-4660-911f-6a428d2b461d" providerId="ADAL" clId="{E3C4F1E1-9365-4E94-A2CD-6ECC8BEC3F83}" dt="2025-04-14T12:20:08.342" v="1222" actId="27636"/>
        <pc:sldMkLst>
          <pc:docMk/>
          <pc:sldMk cId="3195575071" sldId="12247"/>
        </pc:sldMkLst>
        <pc:spChg chg="mod ord">
          <ac:chgData name="Espen Bago" userId="06351001-7a3d-4660-911f-6a428d2b461d" providerId="ADAL" clId="{E3C4F1E1-9365-4E94-A2CD-6ECC8BEC3F83}" dt="2025-04-14T12:20:08.214" v="1221" actId="700"/>
          <ac:spMkLst>
            <pc:docMk/>
            <pc:sldMk cId="3195575071" sldId="12247"/>
            <ac:spMk id="2" creationId="{65E046DE-7D4B-8A7C-D771-1306DDE43C7A}"/>
          </ac:spMkLst>
        </pc:spChg>
        <pc:spChg chg="mod ord">
          <ac:chgData name="Espen Bago" userId="06351001-7a3d-4660-911f-6a428d2b461d" providerId="ADAL" clId="{E3C4F1E1-9365-4E94-A2CD-6ECC8BEC3F83}" dt="2025-04-14T12:20:08.342" v="1222" actId="27636"/>
          <ac:spMkLst>
            <pc:docMk/>
            <pc:sldMk cId="3195575071" sldId="12247"/>
            <ac:spMk id="3" creationId="{2935EF67-87C7-DBE7-3AEA-5CA8DF7881D5}"/>
          </ac:spMkLst>
        </pc:spChg>
      </pc:sldChg>
      <pc:sldChg chg="modSp add mod setBg modClrScheme chgLayout">
        <pc:chgData name="Espen Bago" userId="06351001-7a3d-4660-911f-6a428d2b461d" providerId="ADAL" clId="{E3C4F1E1-9365-4E94-A2CD-6ECC8BEC3F83}" dt="2025-04-14T12:18:46.842" v="1203" actId="20577"/>
        <pc:sldMkLst>
          <pc:docMk/>
          <pc:sldMk cId="1592625459" sldId="12248"/>
        </pc:sldMkLst>
        <pc:spChg chg="mod ord">
          <ac:chgData name="Espen Bago" userId="06351001-7a3d-4660-911f-6a428d2b461d" providerId="ADAL" clId="{E3C4F1E1-9365-4E94-A2CD-6ECC8BEC3F83}" dt="2025-04-14T12:17:59.156" v="1182" actId="108"/>
          <ac:spMkLst>
            <pc:docMk/>
            <pc:sldMk cId="1592625459" sldId="12248"/>
            <ac:spMk id="2" creationId="{38E22715-6886-203A-6725-745FA11C84DC}"/>
          </ac:spMkLst>
        </pc:spChg>
        <pc:spChg chg="mod ord">
          <ac:chgData name="Espen Bago" userId="06351001-7a3d-4660-911f-6a428d2b461d" providerId="ADAL" clId="{E3C4F1E1-9365-4E94-A2CD-6ECC8BEC3F83}" dt="2025-04-14T12:18:46.842" v="1203" actId="20577"/>
          <ac:spMkLst>
            <pc:docMk/>
            <pc:sldMk cId="1592625459" sldId="12248"/>
            <ac:spMk id="3" creationId="{8B5A9E6F-3948-E832-A82D-D7194E73CC86}"/>
          </ac:spMkLst>
        </pc:spChg>
      </pc:sldChg>
      <pc:sldChg chg="modSp add mod modClrScheme chgLayout">
        <pc:chgData name="Espen Bago" userId="06351001-7a3d-4660-911f-6a428d2b461d" providerId="ADAL" clId="{E3C4F1E1-9365-4E94-A2CD-6ECC8BEC3F83}" dt="2025-04-14T12:20:08.214" v="1221" actId="700"/>
        <pc:sldMkLst>
          <pc:docMk/>
          <pc:sldMk cId="3843018989" sldId="12249"/>
        </pc:sldMkLst>
        <pc:spChg chg="mod ord">
          <ac:chgData name="Espen Bago" userId="06351001-7a3d-4660-911f-6a428d2b461d" providerId="ADAL" clId="{E3C4F1E1-9365-4E94-A2CD-6ECC8BEC3F83}" dt="2025-04-14T12:20:08.214" v="1221" actId="700"/>
          <ac:spMkLst>
            <pc:docMk/>
            <pc:sldMk cId="3843018989" sldId="12249"/>
            <ac:spMk id="2" creationId="{65E046DE-7D4B-8A7C-D771-1306DDE43C7A}"/>
          </ac:spMkLst>
        </pc:spChg>
        <pc:spChg chg="mod ord">
          <ac:chgData name="Espen Bago" userId="06351001-7a3d-4660-911f-6a428d2b461d" providerId="ADAL" clId="{E3C4F1E1-9365-4E94-A2CD-6ECC8BEC3F83}" dt="2025-04-14T12:20:08.214" v="1221" actId="700"/>
          <ac:spMkLst>
            <pc:docMk/>
            <pc:sldMk cId="3843018989" sldId="12249"/>
            <ac:spMk id="3" creationId="{2935EF67-87C7-DBE7-3AEA-5CA8DF7881D5}"/>
          </ac:spMkLst>
        </pc:spChg>
      </pc:sldChg>
      <pc:sldChg chg="modSp add mod modClrScheme chgLayout">
        <pc:chgData name="Espen Bago" userId="06351001-7a3d-4660-911f-6a428d2b461d" providerId="ADAL" clId="{E3C4F1E1-9365-4E94-A2CD-6ECC8BEC3F83}" dt="2025-04-14T12:20:08.342" v="1223" actId="27636"/>
        <pc:sldMkLst>
          <pc:docMk/>
          <pc:sldMk cId="494356112" sldId="12250"/>
        </pc:sldMkLst>
        <pc:spChg chg="mod ord">
          <ac:chgData name="Espen Bago" userId="06351001-7a3d-4660-911f-6a428d2b461d" providerId="ADAL" clId="{E3C4F1E1-9365-4E94-A2CD-6ECC8BEC3F83}" dt="2025-04-14T12:20:08.214" v="1221" actId="700"/>
          <ac:spMkLst>
            <pc:docMk/>
            <pc:sldMk cId="494356112" sldId="12250"/>
            <ac:spMk id="2" creationId="{65E046DE-7D4B-8A7C-D771-1306DDE43C7A}"/>
          </ac:spMkLst>
        </pc:spChg>
        <pc:spChg chg="mod ord">
          <ac:chgData name="Espen Bago" userId="06351001-7a3d-4660-911f-6a428d2b461d" providerId="ADAL" clId="{E3C4F1E1-9365-4E94-A2CD-6ECC8BEC3F83}" dt="2025-04-14T12:20:08.342" v="1223" actId="27636"/>
          <ac:spMkLst>
            <pc:docMk/>
            <pc:sldMk cId="494356112" sldId="12250"/>
            <ac:spMk id="3" creationId="{2935EF67-87C7-DBE7-3AEA-5CA8DF7881D5}"/>
          </ac:spMkLst>
        </pc:spChg>
      </pc:sldChg>
      <pc:sldChg chg="modSp add mod modClrScheme chgLayout">
        <pc:chgData name="Espen Bago" userId="06351001-7a3d-4660-911f-6a428d2b461d" providerId="ADAL" clId="{E3C4F1E1-9365-4E94-A2CD-6ECC8BEC3F83}" dt="2025-04-14T12:19:27.592" v="1213" actId="27636"/>
        <pc:sldMkLst>
          <pc:docMk/>
          <pc:sldMk cId="3772266374" sldId="12251"/>
        </pc:sldMkLst>
        <pc:spChg chg="mod ord">
          <ac:chgData name="Espen Bago" userId="06351001-7a3d-4660-911f-6a428d2b461d" providerId="ADAL" clId="{E3C4F1E1-9365-4E94-A2CD-6ECC8BEC3F83}" dt="2025-04-14T12:19:27.436" v="1208" actId="700"/>
          <ac:spMkLst>
            <pc:docMk/>
            <pc:sldMk cId="3772266374" sldId="12251"/>
            <ac:spMk id="2" creationId="{B8B6E7E7-FF11-4F65-8AB4-BF5ED7A3F285}"/>
          </ac:spMkLst>
        </pc:spChg>
        <pc:spChg chg="mod ord">
          <ac:chgData name="Espen Bago" userId="06351001-7a3d-4660-911f-6a428d2b461d" providerId="ADAL" clId="{E3C4F1E1-9365-4E94-A2CD-6ECC8BEC3F83}" dt="2025-04-14T12:19:27.592" v="1213" actId="27636"/>
          <ac:spMkLst>
            <pc:docMk/>
            <pc:sldMk cId="3772266374" sldId="12251"/>
            <ac:spMk id="3" creationId="{BCE26DEB-875A-7A28-2D7A-3203DA4A0847}"/>
          </ac:spMkLst>
        </pc:spChg>
      </pc:sldChg>
      <pc:sldChg chg="modSp add mod modClrScheme chgLayout">
        <pc:chgData name="Espen Bago" userId="06351001-7a3d-4660-911f-6a428d2b461d" providerId="ADAL" clId="{E3C4F1E1-9365-4E94-A2CD-6ECC8BEC3F83}" dt="2025-04-14T12:20:37.967" v="1227" actId="27636"/>
        <pc:sldMkLst>
          <pc:docMk/>
          <pc:sldMk cId="1438340511" sldId="12252"/>
        </pc:sldMkLst>
        <pc:spChg chg="mod ord">
          <ac:chgData name="Espen Bago" userId="06351001-7a3d-4660-911f-6a428d2b461d" providerId="ADAL" clId="{E3C4F1E1-9365-4E94-A2CD-6ECC8BEC3F83}" dt="2025-04-14T12:20:37.858" v="1226" actId="700"/>
          <ac:spMkLst>
            <pc:docMk/>
            <pc:sldMk cId="1438340511" sldId="12252"/>
            <ac:spMk id="2" creationId="{B8B6E7E7-FF11-4F65-8AB4-BF5ED7A3F285}"/>
          </ac:spMkLst>
        </pc:spChg>
        <pc:spChg chg="mod ord">
          <ac:chgData name="Espen Bago" userId="06351001-7a3d-4660-911f-6a428d2b461d" providerId="ADAL" clId="{E3C4F1E1-9365-4E94-A2CD-6ECC8BEC3F83}" dt="2025-04-14T12:20:37.967" v="1227" actId="27636"/>
          <ac:spMkLst>
            <pc:docMk/>
            <pc:sldMk cId="1438340511" sldId="12252"/>
            <ac:spMk id="3" creationId="{BCE26DEB-875A-7A28-2D7A-3203DA4A0847}"/>
          </ac:spMkLst>
        </pc:spChg>
      </pc:sldChg>
      <pc:sldChg chg="modSp add mod modClrScheme chgLayout">
        <pc:chgData name="Espen Bago" userId="06351001-7a3d-4660-911f-6a428d2b461d" providerId="ADAL" clId="{E3C4F1E1-9365-4E94-A2CD-6ECC8BEC3F83}" dt="2025-04-14T12:20:58.258" v="1229" actId="1076"/>
        <pc:sldMkLst>
          <pc:docMk/>
          <pc:sldMk cId="386347365" sldId="12254"/>
        </pc:sldMkLst>
        <pc:spChg chg="mod ord">
          <ac:chgData name="Espen Bago" userId="06351001-7a3d-4660-911f-6a428d2b461d" providerId="ADAL" clId="{E3C4F1E1-9365-4E94-A2CD-6ECC8BEC3F83}" dt="2025-04-14T12:20:37.858" v="1226" actId="700"/>
          <ac:spMkLst>
            <pc:docMk/>
            <pc:sldMk cId="386347365" sldId="12254"/>
            <ac:spMk id="2" creationId="{B8B6E7E7-FF11-4F65-8AB4-BF5ED7A3F285}"/>
          </ac:spMkLst>
        </pc:spChg>
        <pc:spChg chg="mod ord">
          <ac:chgData name="Espen Bago" userId="06351001-7a3d-4660-911f-6a428d2b461d" providerId="ADAL" clId="{E3C4F1E1-9365-4E94-A2CD-6ECC8BEC3F83}" dt="2025-04-14T12:20:37.858" v="1226" actId="700"/>
          <ac:spMkLst>
            <pc:docMk/>
            <pc:sldMk cId="386347365" sldId="12254"/>
            <ac:spMk id="3" creationId="{BCE26DEB-875A-7A28-2D7A-3203DA4A0847}"/>
          </ac:spMkLst>
        </pc:spChg>
        <pc:picChg chg="mod">
          <ac:chgData name="Espen Bago" userId="06351001-7a3d-4660-911f-6a428d2b461d" providerId="ADAL" clId="{E3C4F1E1-9365-4E94-A2CD-6ECC8BEC3F83}" dt="2025-04-14T12:20:58.258" v="1229" actId="1076"/>
          <ac:picMkLst>
            <pc:docMk/>
            <pc:sldMk cId="386347365" sldId="12254"/>
            <ac:picMk id="1028" creationId="{B97323B5-420D-DE51-29C8-BE01D529E780}"/>
          </ac:picMkLst>
        </pc:picChg>
      </pc:sldChg>
      <pc:sldChg chg="addSp delSp modSp add mod modClrScheme chgLayout">
        <pc:chgData name="Espen Bago" userId="06351001-7a3d-4660-911f-6a428d2b461d" providerId="ADAL" clId="{E3C4F1E1-9365-4E94-A2CD-6ECC8BEC3F83}" dt="2025-04-14T12:20:43.042" v="1228" actId="700"/>
        <pc:sldMkLst>
          <pc:docMk/>
          <pc:sldMk cId="4231944026" sldId="12255"/>
        </pc:sldMkLst>
      </pc:sldChg>
      <pc:sldChg chg="modSp add mod modClrScheme chgLayout">
        <pc:chgData name="Espen Bago" userId="06351001-7a3d-4660-911f-6a428d2b461d" providerId="ADAL" clId="{E3C4F1E1-9365-4E94-A2CD-6ECC8BEC3F83}" dt="2025-04-14T12:19:27.577" v="1210" actId="27636"/>
        <pc:sldMkLst>
          <pc:docMk/>
          <pc:sldMk cId="2559890238" sldId="12270"/>
        </pc:sldMkLst>
        <pc:spChg chg="mod ord">
          <ac:chgData name="Espen Bago" userId="06351001-7a3d-4660-911f-6a428d2b461d" providerId="ADAL" clId="{E3C4F1E1-9365-4E94-A2CD-6ECC8BEC3F83}" dt="2025-04-14T12:19:27.436" v="1208" actId="700"/>
          <ac:spMkLst>
            <pc:docMk/>
            <pc:sldMk cId="2559890238" sldId="12270"/>
            <ac:spMk id="2" creationId="{A5158039-BEB2-C92F-F3DA-9B3148E32661}"/>
          </ac:spMkLst>
        </pc:spChg>
        <pc:spChg chg="mod ord">
          <ac:chgData name="Espen Bago" userId="06351001-7a3d-4660-911f-6a428d2b461d" providerId="ADAL" clId="{E3C4F1E1-9365-4E94-A2CD-6ECC8BEC3F83}" dt="2025-04-14T12:19:27.577" v="1210" actId="27636"/>
          <ac:spMkLst>
            <pc:docMk/>
            <pc:sldMk cId="2559890238" sldId="12270"/>
            <ac:spMk id="3" creationId="{85AF0B12-C3F9-8083-FC29-2E17162A0AFB}"/>
          </ac:spMkLst>
        </pc:spChg>
      </pc:sldChg>
      <pc:sldChg chg="modSp add mod modClrScheme chgLayout">
        <pc:chgData name="Espen Bago" userId="06351001-7a3d-4660-911f-6a428d2b461d" providerId="ADAL" clId="{E3C4F1E1-9365-4E94-A2CD-6ECC8BEC3F83}" dt="2025-04-14T12:19:27.592" v="1212" actId="27636"/>
        <pc:sldMkLst>
          <pc:docMk/>
          <pc:sldMk cId="1459107279" sldId="12271"/>
        </pc:sldMkLst>
        <pc:spChg chg="mod ord">
          <ac:chgData name="Espen Bago" userId="06351001-7a3d-4660-911f-6a428d2b461d" providerId="ADAL" clId="{E3C4F1E1-9365-4E94-A2CD-6ECC8BEC3F83}" dt="2025-04-14T12:19:27.436" v="1208" actId="700"/>
          <ac:spMkLst>
            <pc:docMk/>
            <pc:sldMk cId="1459107279" sldId="12271"/>
            <ac:spMk id="2" creationId="{71753A7F-07CE-406C-7903-4B8F19FEDA70}"/>
          </ac:spMkLst>
        </pc:spChg>
        <pc:spChg chg="mod ord">
          <ac:chgData name="Espen Bago" userId="06351001-7a3d-4660-911f-6a428d2b461d" providerId="ADAL" clId="{E3C4F1E1-9365-4E94-A2CD-6ECC8BEC3F83}" dt="2025-04-14T12:19:27.592" v="1212" actId="27636"/>
          <ac:spMkLst>
            <pc:docMk/>
            <pc:sldMk cId="1459107279" sldId="12271"/>
            <ac:spMk id="3" creationId="{47CE6DF1-8DB9-D308-018E-74AC9F544007}"/>
          </ac:spMkLst>
        </pc:spChg>
      </pc:sldChg>
      <pc:sldChg chg="modSp add mod modClrScheme chgLayout">
        <pc:chgData name="Espen Bago" userId="06351001-7a3d-4660-911f-6a428d2b461d" providerId="ADAL" clId="{E3C4F1E1-9365-4E94-A2CD-6ECC8BEC3F83}" dt="2025-04-14T12:19:27.436" v="1208" actId="700"/>
        <pc:sldMkLst>
          <pc:docMk/>
          <pc:sldMk cId="2969908155" sldId="12272"/>
        </pc:sldMkLst>
        <pc:spChg chg="mod ord">
          <ac:chgData name="Espen Bago" userId="06351001-7a3d-4660-911f-6a428d2b461d" providerId="ADAL" clId="{E3C4F1E1-9365-4E94-A2CD-6ECC8BEC3F83}" dt="2025-04-14T12:19:27.436" v="1208" actId="700"/>
          <ac:spMkLst>
            <pc:docMk/>
            <pc:sldMk cId="2969908155" sldId="12272"/>
            <ac:spMk id="2" creationId="{46512D4B-D36F-15F0-109F-6E0DEA570F61}"/>
          </ac:spMkLst>
        </pc:spChg>
        <pc:spChg chg="mod ord">
          <ac:chgData name="Espen Bago" userId="06351001-7a3d-4660-911f-6a428d2b461d" providerId="ADAL" clId="{E3C4F1E1-9365-4E94-A2CD-6ECC8BEC3F83}" dt="2025-04-14T12:19:27.436" v="1208" actId="700"/>
          <ac:spMkLst>
            <pc:docMk/>
            <pc:sldMk cId="2969908155" sldId="12272"/>
            <ac:spMk id="3" creationId="{6E811B1C-E059-6A49-CF1E-6255A3BB37CF}"/>
          </ac:spMkLst>
        </pc:spChg>
      </pc:sldChg>
      <pc:sldChg chg="modSp add mod modClrScheme chgLayout">
        <pc:chgData name="Espen Bago" userId="06351001-7a3d-4660-911f-6a428d2b461d" providerId="ADAL" clId="{E3C4F1E1-9365-4E94-A2CD-6ECC8BEC3F83}" dt="2025-04-14T12:19:27.436" v="1208" actId="700"/>
        <pc:sldMkLst>
          <pc:docMk/>
          <pc:sldMk cId="1857585361" sldId="12273"/>
        </pc:sldMkLst>
        <pc:spChg chg="mod ord">
          <ac:chgData name="Espen Bago" userId="06351001-7a3d-4660-911f-6a428d2b461d" providerId="ADAL" clId="{E3C4F1E1-9365-4E94-A2CD-6ECC8BEC3F83}" dt="2025-04-14T12:19:27.436" v="1208" actId="700"/>
          <ac:spMkLst>
            <pc:docMk/>
            <pc:sldMk cId="1857585361" sldId="12273"/>
            <ac:spMk id="2" creationId="{98513E3C-EA11-2316-41F3-926F52502936}"/>
          </ac:spMkLst>
        </pc:spChg>
        <pc:spChg chg="mod ord">
          <ac:chgData name="Espen Bago" userId="06351001-7a3d-4660-911f-6a428d2b461d" providerId="ADAL" clId="{E3C4F1E1-9365-4E94-A2CD-6ECC8BEC3F83}" dt="2025-04-14T12:19:27.436" v="1208" actId="700"/>
          <ac:spMkLst>
            <pc:docMk/>
            <pc:sldMk cId="1857585361" sldId="12273"/>
            <ac:spMk id="3" creationId="{3EA504F2-BE6D-B577-3FA2-A5EF838491A5}"/>
          </ac:spMkLst>
        </pc:spChg>
      </pc:sldChg>
      <pc:sldChg chg="modSp add mod modClrScheme chgLayout">
        <pc:chgData name="Espen Bago" userId="06351001-7a3d-4660-911f-6a428d2b461d" providerId="ADAL" clId="{E3C4F1E1-9365-4E94-A2CD-6ECC8BEC3F83}" dt="2025-04-14T12:19:27.436" v="1208" actId="700"/>
        <pc:sldMkLst>
          <pc:docMk/>
          <pc:sldMk cId="2069321739" sldId="12274"/>
        </pc:sldMkLst>
        <pc:spChg chg="mod ord">
          <ac:chgData name="Espen Bago" userId="06351001-7a3d-4660-911f-6a428d2b461d" providerId="ADAL" clId="{E3C4F1E1-9365-4E94-A2CD-6ECC8BEC3F83}" dt="2025-04-14T12:19:27.436" v="1208" actId="700"/>
          <ac:spMkLst>
            <pc:docMk/>
            <pc:sldMk cId="2069321739" sldId="12274"/>
            <ac:spMk id="2" creationId="{E0BE7C32-557F-11A8-3CD5-70C7DFA5766E}"/>
          </ac:spMkLst>
        </pc:spChg>
        <pc:spChg chg="mod ord">
          <ac:chgData name="Espen Bago" userId="06351001-7a3d-4660-911f-6a428d2b461d" providerId="ADAL" clId="{E3C4F1E1-9365-4E94-A2CD-6ECC8BEC3F83}" dt="2025-04-14T12:19:27.436" v="1208" actId="700"/>
          <ac:spMkLst>
            <pc:docMk/>
            <pc:sldMk cId="2069321739" sldId="12274"/>
            <ac:spMk id="3" creationId="{1144071C-B8F2-FBA9-6976-057C7DCD1264}"/>
          </ac:spMkLst>
        </pc:spChg>
      </pc:sldChg>
      <pc:sldChg chg="modSp add mod modClrScheme chgLayout">
        <pc:chgData name="Espen Bago" userId="06351001-7a3d-4660-911f-6a428d2b461d" providerId="ADAL" clId="{E3C4F1E1-9365-4E94-A2CD-6ECC8BEC3F83}" dt="2025-04-14T12:19:51.170" v="1217" actId="27636"/>
        <pc:sldMkLst>
          <pc:docMk/>
          <pc:sldMk cId="1649825234" sldId="12276"/>
        </pc:sldMkLst>
        <pc:spChg chg="mod ord">
          <ac:chgData name="Espen Bago" userId="06351001-7a3d-4660-911f-6a428d2b461d" providerId="ADAL" clId="{E3C4F1E1-9365-4E94-A2CD-6ECC8BEC3F83}" dt="2025-04-14T12:19:51.060" v="1216" actId="700"/>
          <ac:spMkLst>
            <pc:docMk/>
            <pc:sldMk cId="1649825234" sldId="12276"/>
            <ac:spMk id="2" creationId="{646660DA-9907-EC3A-007D-D6B6060476DD}"/>
          </ac:spMkLst>
        </pc:spChg>
        <pc:spChg chg="mod ord">
          <ac:chgData name="Espen Bago" userId="06351001-7a3d-4660-911f-6a428d2b461d" providerId="ADAL" clId="{E3C4F1E1-9365-4E94-A2CD-6ECC8BEC3F83}" dt="2025-04-14T12:19:51.170" v="1217" actId="27636"/>
          <ac:spMkLst>
            <pc:docMk/>
            <pc:sldMk cId="1649825234" sldId="12276"/>
            <ac:spMk id="3" creationId="{6873C2EA-72EB-A363-4191-F31DF6D032D5}"/>
          </ac:spMkLst>
        </pc:spChg>
      </pc:sldChg>
      <pc:sldChg chg="modSp add mod modClrScheme chgLayout">
        <pc:chgData name="Espen Bago" userId="06351001-7a3d-4660-911f-6a428d2b461d" providerId="ADAL" clId="{E3C4F1E1-9365-4E94-A2CD-6ECC8BEC3F83}" dt="2025-04-14T12:19:27.577" v="1211" actId="27636"/>
        <pc:sldMkLst>
          <pc:docMk/>
          <pc:sldMk cId="864676374" sldId="12277"/>
        </pc:sldMkLst>
        <pc:spChg chg="mod ord">
          <ac:chgData name="Espen Bago" userId="06351001-7a3d-4660-911f-6a428d2b461d" providerId="ADAL" clId="{E3C4F1E1-9365-4E94-A2CD-6ECC8BEC3F83}" dt="2025-04-14T12:19:27.436" v="1208" actId="700"/>
          <ac:spMkLst>
            <pc:docMk/>
            <pc:sldMk cId="864676374" sldId="12277"/>
            <ac:spMk id="2" creationId="{62DD51E7-0A75-50C5-B228-2527A1397B11}"/>
          </ac:spMkLst>
        </pc:spChg>
        <pc:spChg chg="mod ord">
          <ac:chgData name="Espen Bago" userId="06351001-7a3d-4660-911f-6a428d2b461d" providerId="ADAL" clId="{E3C4F1E1-9365-4E94-A2CD-6ECC8BEC3F83}" dt="2025-04-14T12:19:27.577" v="1211" actId="27636"/>
          <ac:spMkLst>
            <pc:docMk/>
            <pc:sldMk cId="864676374" sldId="12277"/>
            <ac:spMk id="3" creationId="{6C7E36E1-E190-2D54-5733-82316DAE2F82}"/>
          </ac:spMkLst>
        </pc:spChg>
      </pc:sldChg>
      <pc:sldChg chg="modSp add mod modClrScheme chgLayout">
        <pc:chgData name="Espen Bago" userId="06351001-7a3d-4660-911f-6a428d2b461d" providerId="ADAL" clId="{E3C4F1E1-9365-4E94-A2CD-6ECC8BEC3F83}" dt="2025-04-14T12:19:27.436" v="1208" actId="700"/>
        <pc:sldMkLst>
          <pc:docMk/>
          <pc:sldMk cId="460379907" sldId="12278"/>
        </pc:sldMkLst>
        <pc:spChg chg="mod ord">
          <ac:chgData name="Espen Bago" userId="06351001-7a3d-4660-911f-6a428d2b461d" providerId="ADAL" clId="{E3C4F1E1-9365-4E94-A2CD-6ECC8BEC3F83}" dt="2025-04-14T12:19:27.436" v="1208" actId="700"/>
          <ac:spMkLst>
            <pc:docMk/>
            <pc:sldMk cId="460379907" sldId="12278"/>
            <ac:spMk id="2" creationId="{2DFDA53A-F89D-322D-60A8-6F795FF5B637}"/>
          </ac:spMkLst>
        </pc:spChg>
        <pc:spChg chg="mod ord">
          <ac:chgData name="Espen Bago" userId="06351001-7a3d-4660-911f-6a428d2b461d" providerId="ADAL" clId="{E3C4F1E1-9365-4E94-A2CD-6ECC8BEC3F83}" dt="2025-04-14T12:19:27.436" v="1208" actId="700"/>
          <ac:spMkLst>
            <pc:docMk/>
            <pc:sldMk cId="460379907" sldId="12278"/>
            <ac:spMk id="3" creationId="{58944B1F-BF8D-3879-BBBF-1F2878A93F3B}"/>
          </ac:spMkLst>
        </pc:spChg>
      </pc:sldChg>
      <pc:sldChg chg="modSp add mod modClrScheme chgLayout">
        <pc:chgData name="Espen Bago" userId="06351001-7a3d-4660-911f-6a428d2b461d" providerId="ADAL" clId="{E3C4F1E1-9365-4E94-A2CD-6ECC8BEC3F83}" dt="2025-04-14T12:19:27.436" v="1208" actId="700"/>
        <pc:sldMkLst>
          <pc:docMk/>
          <pc:sldMk cId="2754097508" sldId="12280"/>
        </pc:sldMkLst>
        <pc:spChg chg="mod ord">
          <ac:chgData name="Espen Bago" userId="06351001-7a3d-4660-911f-6a428d2b461d" providerId="ADAL" clId="{E3C4F1E1-9365-4E94-A2CD-6ECC8BEC3F83}" dt="2025-04-14T12:19:27.436" v="1208" actId="700"/>
          <ac:spMkLst>
            <pc:docMk/>
            <pc:sldMk cId="2754097508" sldId="12280"/>
            <ac:spMk id="2" creationId="{DC99C180-8DEB-DA25-3AC8-BF08325EF5C7}"/>
          </ac:spMkLst>
        </pc:spChg>
        <pc:spChg chg="mod ord">
          <ac:chgData name="Espen Bago" userId="06351001-7a3d-4660-911f-6a428d2b461d" providerId="ADAL" clId="{E3C4F1E1-9365-4E94-A2CD-6ECC8BEC3F83}" dt="2025-04-14T12:19:27.436" v="1208" actId="700"/>
          <ac:spMkLst>
            <pc:docMk/>
            <pc:sldMk cId="2754097508" sldId="12280"/>
            <ac:spMk id="3" creationId="{B23FD2F8-A2FC-E1C8-5F17-47835FE0D1CA}"/>
          </ac:spMkLst>
        </pc:spChg>
      </pc:sldChg>
      <pc:sldChg chg="modSp add mod modClrScheme chgLayout">
        <pc:chgData name="Espen Bago" userId="06351001-7a3d-4660-911f-6a428d2b461d" providerId="ADAL" clId="{E3C4F1E1-9365-4E94-A2CD-6ECC8BEC3F83}" dt="2025-04-14T12:19:27.436" v="1208" actId="700"/>
        <pc:sldMkLst>
          <pc:docMk/>
          <pc:sldMk cId="263830217" sldId="12281"/>
        </pc:sldMkLst>
        <pc:spChg chg="mod ord">
          <ac:chgData name="Espen Bago" userId="06351001-7a3d-4660-911f-6a428d2b461d" providerId="ADAL" clId="{E3C4F1E1-9365-4E94-A2CD-6ECC8BEC3F83}" dt="2025-04-14T12:19:27.436" v="1208" actId="700"/>
          <ac:spMkLst>
            <pc:docMk/>
            <pc:sldMk cId="263830217" sldId="12281"/>
            <ac:spMk id="2" creationId="{F7F4F85B-1F9C-696B-D065-30A0014F8629}"/>
          </ac:spMkLst>
        </pc:spChg>
        <pc:spChg chg="mod ord">
          <ac:chgData name="Espen Bago" userId="06351001-7a3d-4660-911f-6a428d2b461d" providerId="ADAL" clId="{E3C4F1E1-9365-4E94-A2CD-6ECC8BEC3F83}" dt="2025-04-14T12:19:27.436" v="1208" actId="700"/>
          <ac:spMkLst>
            <pc:docMk/>
            <pc:sldMk cId="263830217" sldId="12281"/>
            <ac:spMk id="3" creationId="{3B52AE84-359D-1D9C-BD95-FD54E89E168C}"/>
          </ac:spMkLst>
        </pc:spChg>
      </pc:sldChg>
      <pc:sldChg chg="modSp add mod modClrScheme chgLayout">
        <pc:chgData name="Espen Bago" userId="06351001-7a3d-4660-911f-6a428d2b461d" providerId="ADAL" clId="{E3C4F1E1-9365-4E94-A2CD-6ECC8BEC3F83}" dt="2025-04-14T12:23:13.337" v="1241" actId="700"/>
        <pc:sldMkLst>
          <pc:docMk/>
          <pc:sldMk cId="2033992413" sldId="12283"/>
        </pc:sldMkLst>
        <pc:spChg chg="mod ord">
          <ac:chgData name="Espen Bago" userId="06351001-7a3d-4660-911f-6a428d2b461d" providerId="ADAL" clId="{E3C4F1E1-9365-4E94-A2CD-6ECC8BEC3F83}" dt="2025-04-14T12:23:13.337" v="1241" actId="700"/>
          <ac:spMkLst>
            <pc:docMk/>
            <pc:sldMk cId="2033992413" sldId="12283"/>
            <ac:spMk id="2" creationId="{AF601668-7C93-A1A5-CB98-8DD915C71BC7}"/>
          </ac:spMkLst>
        </pc:spChg>
        <pc:spChg chg="mod ord">
          <ac:chgData name="Espen Bago" userId="06351001-7a3d-4660-911f-6a428d2b461d" providerId="ADAL" clId="{E3C4F1E1-9365-4E94-A2CD-6ECC8BEC3F83}" dt="2025-04-14T12:23:13.337" v="1241" actId="700"/>
          <ac:spMkLst>
            <pc:docMk/>
            <pc:sldMk cId="2033992413" sldId="12283"/>
            <ac:spMk id="3" creationId="{7A61C964-818F-04F9-4829-6B9612E450D2}"/>
          </ac:spMkLst>
        </pc:spChg>
      </pc:sldChg>
      <pc:sldChg chg="modSp add mod modClrScheme chgLayout">
        <pc:chgData name="Espen Bago" userId="06351001-7a3d-4660-911f-6a428d2b461d" providerId="ADAL" clId="{E3C4F1E1-9365-4E94-A2CD-6ECC8BEC3F83}" dt="2025-04-14T12:23:13.337" v="1241" actId="700"/>
        <pc:sldMkLst>
          <pc:docMk/>
          <pc:sldMk cId="750968455" sldId="12284"/>
        </pc:sldMkLst>
        <pc:spChg chg="mod ord">
          <ac:chgData name="Espen Bago" userId="06351001-7a3d-4660-911f-6a428d2b461d" providerId="ADAL" clId="{E3C4F1E1-9365-4E94-A2CD-6ECC8BEC3F83}" dt="2025-04-14T12:23:13.337" v="1241" actId="700"/>
          <ac:spMkLst>
            <pc:docMk/>
            <pc:sldMk cId="750968455" sldId="12284"/>
            <ac:spMk id="2" creationId="{AF601668-7C93-A1A5-CB98-8DD915C71BC7}"/>
          </ac:spMkLst>
        </pc:spChg>
        <pc:spChg chg="mod ord">
          <ac:chgData name="Espen Bago" userId="06351001-7a3d-4660-911f-6a428d2b461d" providerId="ADAL" clId="{E3C4F1E1-9365-4E94-A2CD-6ECC8BEC3F83}" dt="2025-04-14T12:23:13.337" v="1241" actId="700"/>
          <ac:spMkLst>
            <pc:docMk/>
            <pc:sldMk cId="750968455" sldId="12284"/>
            <ac:spMk id="3" creationId="{7A61C964-818F-04F9-4829-6B9612E450D2}"/>
          </ac:spMkLst>
        </pc:spChg>
      </pc:sldChg>
      <pc:sldChg chg="add">
        <pc:chgData name="Espen Bago" userId="06351001-7a3d-4660-911f-6a428d2b461d" providerId="ADAL" clId="{E3C4F1E1-9365-4E94-A2CD-6ECC8BEC3F83}" dt="2025-04-14T11:45:07.009" v="1086"/>
        <pc:sldMkLst>
          <pc:docMk/>
          <pc:sldMk cId="3166971703" sldId="12287"/>
        </pc:sldMkLst>
      </pc:sldChg>
      <pc:sldChg chg="add">
        <pc:chgData name="Espen Bago" userId="06351001-7a3d-4660-911f-6a428d2b461d" providerId="ADAL" clId="{E3C4F1E1-9365-4E94-A2CD-6ECC8BEC3F83}" dt="2025-04-14T11:45:07.009" v="1086"/>
        <pc:sldMkLst>
          <pc:docMk/>
          <pc:sldMk cId="1767884614" sldId="12288"/>
        </pc:sldMkLst>
      </pc:sldChg>
      <pc:sldChg chg="add">
        <pc:chgData name="Espen Bago" userId="06351001-7a3d-4660-911f-6a428d2b461d" providerId="ADAL" clId="{E3C4F1E1-9365-4E94-A2CD-6ECC8BEC3F83}" dt="2025-04-14T11:45:07.009" v="1086"/>
        <pc:sldMkLst>
          <pc:docMk/>
          <pc:sldMk cId="161878855" sldId="12289"/>
        </pc:sldMkLst>
      </pc:sldChg>
      <pc:sldChg chg="add">
        <pc:chgData name="Espen Bago" userId="06351001-7a3d-4660-911f-6a428d2b461d" providerId="ADAL" clId="{E3C4F1E1-9365-4E94-A2CD-6ECC8BEC3F83}" dt="2025-04-14T11:45:07.009" v="1086"/>
        <pc:sldMkLst>
          <pc:docMk/>
          <pc:sldMk cId="2056419336" sldId="12290"/>
        </pc:sldMkLst>
      </pc:sldChg>
      <pc:sldChg chg="add">
        <pc:chgData name="Espen Bago" userId="06351001-7a3d-4660-911f-6a428d2b461d" providerId="ADAL" clId="{E3C4F1E1-9365-4E94-A2CD-6ECC8BEC3F83}" dt="2025-04-14T11:45:07.009" v="1086"/>
        <pc:sldMkLst>
          <pc:docMk/>
          <pc:sldMk cId="3639235288" sldId="12291"/>
        </pc:sldMkLst>
      </pc:sldChg>
      <pc:sldChg chg="add del">
        <pc:chgData name="Espen Bago" userId="06351001-7a3d-4660-911f-6a428d2b461d" providerId="ADAL" clId="{E3C4F1E1-9365-4E94-A2CD-6ECC8BEC3F83}" dt="2025-04-14T09:13:39.418" v="79"/>
        <pc:sldMkLst>
          <pc:docMk/>
          <pc:sldMk cId="302407077" sldId="12292"/>
        </pc:sldMkLst>
      </pc:sldChg>
      <pc:sldChg chg="add">
        <pc:chgData name="Espen Bago" userId="06351001-7a3d-4660-911f-6a428d2b461d" providerId="ADAL" clId="{E3C4F1E1-9365-4E94-A2CD-6ECC8BEC3F83}" dt="2025-04-14T11:44:35.251" v="1085"/>
        <pc:sldMkLst>
          <pc:docMk/>
          <pc:sldMk cId="2156354953" sldId="12294"/>
        </pc:sldMkLst>
      </pc:sldChg>
      <pc:sldChg chg="addSp delSp modSp add mod modClrScheme chgLayout">
        <pc:chgData name="Espen Bago" userId="06351001-7a3d-4660-911f-6a428d2b461d" providerId="ADAL" clId="{E3C4F1E1-9365-4E94-A2CD-6ECC8BEC3F83}" dt="2025-04-14T12:08:35.201" v="1164" actId="26606"/>
        <pc:sldMkLst>
          <pc:docMk/>
          <pc:sldMk cId="2644550937" sldId="12296"/>
        </pc:sldMkLst>
        <pc:spChg chg="mod ord">
          <ac:chgData name="Espen Bago" userId="06351001-7a3d-4660-911f-6a428d2b461d" providerId="ADAL" clId="{E3C4F1E1-9365-4E94-A2CD-6ECC8BEC3F83}" dt="2025-04-14T12:08:35.201" v="1164" actId="26606"/>
          <ac:spMkLst>
            <pc:docMk/>
            <pc:sldMk cId="2644550937" sldId="12296"/>
            <ac:spMk id="2" creationId="{4C319B93-7603-0936-78FF-627BE092494D}"/>
          </ac:spMkLst>
        </pc:spChg>
        <pc:picChg chg="mod ord">
          <ac:chgData name="Espen Bago" userId="06351001-7a3d-4660-911f-6a428d2b461d" providerId="ADAL" clId="{E3C4F1E1-9365-4E94-A2CD-6ECC8BEC3F83}" dt="2025-04-14T12:08:35.201" v="1164" actId="26606"/>
          <ac:picMkLst>
            <pc:docMk/>
            <pc:sldMk cId="2644550937" sldId="12296"/>
            <ac:picMk id="41" creationId="{F31D820E-BAED-F622-F21F-898B164DFEDF}"/>
          </ac:picMkLst>
        </pc:picChg>
      </pc:sldChg>
      <pc:sldChg chg="modSp add mod modClrScheme chgLayout">
        <pc:chgData name="Espen Bago" userId="06351001-7a3d-4660-911f-6a428d2b461d" providerId="ADAL" clId="{E3C4F1E1-9365-4E94-A2CD-6ECC8BEC3F83}" dt="2025-04-14T12:21:48.847" v="1236" actId="700"/>
        <pc:sldMkLst>
          <pc:docMk/>
          <pc:sldMk cId="1631514315" sldId="12297"/>
        </pc:sldMkLst>
        <pc:spChg chg="mod ord">
          <ac:chgData name="Espen Bago" userId="06351001-7a3d-4660-911f-6a428d2b461d" providerId="ADAL" clId="{E3C4F1E1-9365-4E94-A2CD-6ECC8BEC3F83}" dt="2025-04-14T12:21:48.847" v="1236" actId="700"/>
          <ac:spMkLst>
            <pc:docMk/>
            <pc:sldMk cId="1631514315" sldId="12297"/>
            <ac:spMk id="2" creationId="{E3161C59-249A-0989-C17E-766966B12FCA}"/>
          </ac:spMkLst>
        </pc:spChg>
        <pc:spChg chg="mod ord">
          <ac:chgData name="Espen Bago" userId="06351001-7a3d-4660-911f-6a428d2b461d" providerId="ADAL" clId="{E3C4F1E1-9365-4E94-A2CD-6ECC8BEC3F83}" dt="2025-04-14T12:21:48.847" v="1236" actId="700"/>
          <ac:spMkLst>
            <pc:docMk/>
            <pc:sldMk cId="1631514315" sldId="12297"/>
            <ac:spMk id="3" creationId="{72E33556-DAD7-E745-98B8-CCA2CD76A725}"/>
          </ac:spMkLst>
        </pc:spChg>
      </pc:sldChg>
      <pc:sldChg chg="addSp delSp modSp add mod setBg delDesignElem">
        <pc:chgData name="Espen Bago" userId="06351001-7a3d-4660-911f-6a428d2b461d" providerId="ADAL" clId="{E3C4F1E1-9365-4E94-A2CD-6ECC8BEC3F83}" dt="2025-04-14T10:24:01.373" v="428" actId="2085"/>
        <pc:sldMkLst>
          <pc:docMk/>
          <pc:sldMk cId="3580947292" sldId="12298"/>
        </pc:sldMkLst>
        <pc:spChg chg="mod">
          <ac:chgData name="Espen Bago" userId="06351001-7a3d-4660-911f-6a428d2b461d" providerId="ADAL" clId="{E3C4F1E1-9365-4E94-A2CD-6ECC8BEC3F83}" dt="2025-04-14T10:17:20.457" v="389" actId="1076"/>
          <ac:spMkLst>
            <pc:docMk/>
            <pc:sldMk cId="3580947292" sldId="12298"/>
            <ac:spMk id="2" creationId="{43930A86-7F76-FA26-3125-36651BA6C116}"/>
          </ac:spMkLst>
        </pc:spChg>
        <pc:spChg chg="add mod ord">
          <ac:chgData name="Espen Bago" userId="06351001-7a3d-4660-911f-6a428d2b461d" providerId="ADAL" clId="{E3C4F1E1-9365-4E94-A2CD-6ECC8BEC3F83}" dt="2025-04-14T10:24:01.373" v="428" actId="2085"/>
          <ac:spMkLst>
            <pc:docMk/>
            <pc:sldMk cId="3580947292" sldId="12298"/>
            <ac:spMk id="3" creationId="{CE3CA6AC-C54B-619A-0CE2-90B5A439C1FF}"/>
          </ac:spMkLst>
        </pc:spChg>
      </pc:sldChg>
      <pc:sldChg chg="modSp new mod ord">
        <pc:chgData name="Espen Bago" userId="06351001-7a3d-4660-911f-6a428d2b461d" providerId="ADAL" clId="{E3C4F1E1-9365-4E94-A2CD-6ECC8BEC3F83}" dt="2025-04-14T11:48:31.134" v="1102"/>
        <pc:sldMkLst>
          <pc:docMk/>
          <pc:sldMk cId="1869372447" sldId="12299"/>
        </pc:sldMkLst>
        <pc:spChg chg="mod">
          <ac:chgData name="Espen Bago" userId="06351001-7a3d-4660-911f-6a428d2b461d" providerId="ADAL" clId="{E3C4F1E1-9365-4E94-A2CD-6ECC8BEC3F83}" dt="2025-04-14T10:19:59.359" v="395"/>
          <ac:spMkLst>
            <pc:docMk/>
            <pc:sldMk cId="1869372447" sldId="12299"/>
            <ac:spMk id="2" creationId="{C71ECB46-3D8B-BE05-6449-368745C34374}"/>
          </ac:spMkLst>
        </pc:spChg>
      </pc:sldChg>
      <pc:sldChg chg="new del">
        <pc:chgData name="Espen Bago" userId="06351001-7a3d-4660-911f-6a428d2b461d" providerId="ADAL" clId="{E3C4F1E1-9365-4E94-A2CD-6ECC8BEC3F83}" dt="2025-04-14T10:19:32.639" v="393" actId="680"/>
        <pc:sldMkLst>
          <pc:docMk/>
          <pc:sldMk cId="2161897506" sldId="12299"/>
        </pc:sldMkLst>
      </pc:sldChg>
      <pc:sldChg chg="new del mod ord modShow">
        <pc:chgData name="Espen Bago" userId="06351001-7a3d-4660-911f-6a428d2b461d" providerId="ADAL" clId="{E3C4F1E1-9365-4E94-A2CD-6ECC8BEC3F83}" dt="2025-04-14T11:48:38.336" v="1104" actId="47"/>
        <pc:sldMkLst>
          <pc:docMk/>
          <pc:sldMk cId="2775602514" sldId="12300"/>
        </pc:sldMkLst>
      </pc:sldChg>
      <pc:sldChg chg="modSp add mod ord modClrScheme chgLayout">
        <pc:chgData name="Espen Bago" userId="06351001-7a3d-4660-911f-6a428d2b461d" providerId="ADAL" clId="{E3C4F1E1-9365-4E94-A2CD-6ECC8BEC3F83}" dt="2025-04-14T11:50:50.208" v="1154"/>
        <pc:sldMkLst>
          <pc:docMk/>
          <pc:sldMk cId="362698052" sldId="12302"/>
        </pc:sldMkLst>
        <pc:spChg chg="mod ord">
          <ac:chgData name="Espen Bago" userId="06351001-7a3d-4660-911f-6a428d2b461d" providerId="ADAL" clId="{E3C4F1E1-9365-4E94-A2CD-6ECC8BEC3F83}" dt="2025-04-14T11:46:57.339" v="1092" actId="700"/>
          <ac:spMkLst>
            <pc:docMk/>
            <pc:sldMk cId="362698052" sldId="12302"/>
            <ac:spMk id="2" creationId="{5AFF72CE-DFF1-5DD3-A9C2-76ECEAA0FF5D}"/>
          </ac:spMkLst>
        </pc:spChg>
        <pc:spChg chg="mod ord">
          <ac:chgData name="Espen Bago" userId="06351001-7a3d-4660-911f-6a428d2b461d" providerId="ADAL" clId="{E3C4F1E1-9365-4E94-A2CD-6ECC8BEC3F83}" dt="2025-04-14T11:46:57.364" v="1093" actId="27636"/>
          <ac:spMkLst>
            <pc:docMk/>
            <pc:sldMk cId="362698052" sldId="12302"/>
            <ac:spMk id="3" creationId="{1702A66B-BF00-C73D-A9FD-463480A09354}"/>
          </ac:spMkLst>
        </pc:spChg>
      </pc:sldChg>
      <pc:sldChg chg="modSp add mod modClrScheme chgLayout">
        <pc:chgData name="Espen Bago" userId="06351001-7a3d-4660-911f-6a428d2b461d" providerId="ADAL" clId="{E3C4F1E1-9365-4E94-A2CD-6ECC8BEC3F83}" dt="2025-04-14T11:51:00.714" v="1155" actId="20577"/>
        <pc:sldMkLst>
          <pc:docMk/>
          <pc:sldMk cId="2237575579" sldId="12303"/>
        </pc:sldMkLst>
        <pc:spChg chg="mod ord">
          <ac:chgData name="Espen Bago" userId="06351001-7a3d-4660-911f-6a428d2b461d" providerId="ADAL" clId="{E3C4F1E1-9365-4E94-A2CD-6ECC8BEC3F83}" dt="2025-04-14T11:47:04.052" v="1094" actId="700"/>
          <ac:spMkLst>
            <pc:docMk/>
            <pc:sldMk cId="2237575579" sldId="12303"/>
            <ac:spMk id="2" creationId="{A3216A54-C59C-AE8E-A0DA-B0BAEA16DA73}"/>
          </ac:spMkLst>
        </pc:spChg>
        <pc:spChg chg="mod ord">
          <ac:chgData name="Espen Bago" userId="06351001-7a3d-4660-911f-6a428d2b461d" providerId="ADAL" clId="{E3C4F1E1-9365-4E94-A2CD-6ECC8BEC3F83}" dt="2025-04-14T11:51:00.714" v="1155" actId="20577"/>
          <ac:spMkLst>
            <pc:docMk/>
            <pc:sldMk cId="2237575579" sldId="12303"/>
            <ac:spMk id="3" creationId="{6908B329-EE2D-D2A9-B9ED-E9D90AAE8109}"/>
          </ac:spMkLst>
        </pc:spChg>
      </pc:sldChg>
      <pc:sldChg chg="modSp add del mod">
        <pc:chgData name="Espen Bago" userId="06351001-7a3d-4660-911f-6a428d2b461d" providerId="ADAL" clId="{E3C4F1E1-9365-4E94-A2CD-6ECC8BEC3F83}" dt="2025-04-14T12:24:44.976" v="1248" actId="47"/>
        <pc:sldMkLst>
          <pc:docMk/>
          <pc:sldMk cId="3507703358" sldId="12304"/>
        </pc:sldMkLst>
      </pc:sldChg>
      <pc:sldChg chg="delSp add mod setBg delDesignElem modShow">
        <pc:chgData name="Espen Bago" userId="06351001-7a3d-4660-911f-6a428d2b461d" providerId="ADAL" clId="{E3C4F1E1-9365-4E94-A2CD-6ECC8BEC3F83}" dt="2025-04-14T12:22:57.371" v="1240" actId="729"/>
        <pc:sldMkLst>
          <pc:docMk/>
          <pc:sldMk cId="2193265269" sldId="12306"/>
        </pc:sldMkLst>
      </pc:sldChg>
      <pc:sldChg chg="modSp add del mod">
        <pc:chgData name="Espen Bago" userId="06351001-7a3d-4660-911f-6a428d2b461d" providerId="ADAL" clId="{E3C4F1E1-9365-4E94-A2CD-6ECC8BEC3F83}" dt="2025-04-14T10:38:19.936" v="480" actId="47"/>
        <pc:sldMkLst>
          <pc:docMk/>
          <pc:sldMk cId="961386223" sldId="2146847305"/>
        </pc:sldMkLst>
      </pc:sldChg>
      <pc:sldChg chg="addSp delSp modSp add del mod ord modClrScheme chgLayout">
        <pc:chgData name="Espen Bago" userId="06351001-7a3d-4660-911f-6a428d2b461d" providerId="ADAL" clId="{E3C4F1E1-9365-4E94-A2CD-6ECC8BEC3F83}" dt="2025-04-14T12:25:13.911" v="1253" actId="207"/>
        <pc:sldMkLst>
          <pc:docMk/>
          <pc:sldMk cId="1994459056" sldId="2147475587"/>
        </pc:sldMkLst>
        <pc:spChg chg="mod ord">
          <ac:chgData name="Espen Bago" userId="06351001-7a3d-4660-911f-6a428d2b461d" providerId="ADAL" clId="{E3C4F1E1-9365-4E94-A2CD-6ECC8BEC3F83}" dt="2025-04-14T10:37:55.092" v="479" actId="700"/>
          <ac:spMkLst>
            <pc:docMk/>
            <pc:sldMk cId="1994459056" sldId="2147475587"/>
            <ac:spMk id="2" creationId="{FB39D77B-B0BB-0FA0-898B-902B382E9C8A}"/>
          </ac:spMkLst>
        </pc:spChg>
        <pc:spChg chg="mod">
          <ac:chgData name="Espen Bago" userId="06351001-7a3d-4660-911f-6a428d2b461d" providerId="ADAL" clId="{E3C4F1E1-9365-4E94-A2CD-6ECC8BEC3F83}" dt="2025-04-14T12:25:13.911" v="1253" actId="207"/>
          <ac:spMkLst>
            <pc:docMk/>
            <pc:sldMk cId="1994459056" sldId="2147475587"/>
            <ac:spMk id="14" creationId="{4E239956-CF0F-3A98-8ED6-04254143A59C}"/>
          </ac:spMkLst>
        </pc:spChg>
      </pc:sldChg>
      <pc:sldChg chg="modSp add mod ord modNotesTx">
        <pc:chgData name="Espen Bago" userId="06351001-7a3d-4660-911f-6a428d2b461d" providerId="ADAL" clId="{E3C4F1E1-9365-4E94-A2CD-6ECC8BEC3F83}" dt="2025-04-14T12:25:25.981" v="1255" actId="207"/>
        <pc:sldMkLst>
          <pc:docMk/>
          <pc:sldMk cId="499727073" sldId="2147475596"/>
        </pc:sldMkLst>
        <pc:spChg chg="mod">
          <ac:chgData name="Espen Bago" userId="06351001-7a3d-4660-911f-6a428d2b461d" providerId="ADAL" clId="{E3C4F1E1-9365-4E94-A2CD-6ECC8BEC3F83}" dt="2025-04-14T12:25:20.457" v="1254" actId="207"/>
          <ac:spMkLst>
            <pc:docMk/>
            <pc:sldMk cId="499727073" sldId="2147475596"/>
            <ac:spMk id="9" creationId="{71C76F76-FF20-F37B-2C2A-48FBD03D8D67}"/>
          </ac:spMkLst>
        </pc:spChg>
        <pc:spChg chg="mod">
          <ac:chgData name="Espen Bago" userId="06351001-7a3d-4660-911f-6a428d2b461d" providerId="ADAL" clId="{E3C4F1E1-9365-4E94-A2CD-6ECC8BEC3F83}" dt="2025-04-14T12:25:25.981" v="1255" actId="207"/>
          <ac:spMkLst>
            <pc:docMk/>
            <pc:sldMk cId="499727073" sldId="2147475596"/>
            <ac:spMk id="10" creationId="{3875F051-F528-756D-9A22-A4AF591B41D3}"/>
          </ac:spMkLst>
        </pc:spChg>
        <pc:spChg chg="mod">
          <ac:chgData name="Espen Bago" userId="06351001-7a3d-4660-911f-6a428d2b461d" providerId="ADAL" clId="{E3C4F1E1-9365-4E94-A2CD-6ECC8BEC3F83}" dt="2025-04-14T10:55:49.098" v="1045" actId="207"/>
          <ac:spMkLst>
            <pc:docMk/>
            <pc:sldMk cId="499727073" sldId="2147475596"/>
            <ac:spMk id="34" creationId="{3CC64E06-D260-BFC6-D332-659C0A9BDBAE}"/>
          </ac:spMkLst>
        </pc:spChg>
        <pc:spChg chg="mod">
          <ac:chgData name="Espen Bago" userId="06351001-7a3d-4660-911f-6a428d2b461d" providerId="ADAL" clId="{E3C4F1E1-9365-4E94-A2CD-6ECC8BEC3F83}" dt="2025-04-14T10:55:46.342" v="1044" actId="207"/>
          <ac:spMkLst>
            <pc:docMk/>
            <pc:sldMk cId="499727073" sldId="2147475596"/>
            <ac:spMk id="36" creationId="{BB7E8228-95E4-62DB-164E-E5A129355A4D}"/>
          </ac:spMkLst>
        </pc:spChg>
        <pc:spChg chg="mod">
          <ac:chgData name="Espen Bago" userId="06351001-7a3d-4660-911f-6a428d2b461d" providerId="ADAL" clId="{E3C4F1E1-9365-4E94-A2CD-6ECC8BEC3F83}" dt="2025-04-14T10:55:51.360" v="1046" actId="207"/>
          <ac:spMkLst>
            <pc:docMk/>
            <pc:sldMk cId="499727073" sldId="2147475596"/>
            <ac:spMk id="38" creationId="{959413DA-ECC2-532D-2483-5E05AA95032A}"/>
          </ac:spMkLst>
        </pc:spChg>
      </pc:sldChg>
      <pc:sldChg chg="add del">
        <pc:chgData name="Espen Bago" userId="06351001-7a3d-4660-911f-6a428d2b461d" providerId="ADAL" clId="{E3C4F1E1-9365-4E94-A2CD-6ECC8BEC3F83}" dt="2025-04-14T10:42:58.420" v="566" actId="2696"/>
        <pc:sldMkLst>
          <pc:docMk/>
          <pc:sldMk cId="1086224485" sldId="2147475596"/>
        </pc:sldMkLst>
      </pc:sldChg>
      <pc:sldChg chg="addSp delSp modSp add del mod modClrScheme chgLayout">
        <pc:chgData name="Espen Bago" userId="06351001-7a3d-4660-911f-6a428d2b461d" providerId="ADAL" clId="{E3C4F1E1-9365-4E94-A2CD-6ECC8BEC3F83}" dt="2025-04-14T11:41:55.463" v="1076" actId="478"/>
        <pc:sldMkLst>
          <pc:docMk/>
          <pc:sldMk cId="1225833758" sldId="2147475601"/>
        </pc:sldMkLst>
        <pc:spChg chg="mod">
          <ac:chgData name="Espen Bago" userId="06351001-7a3d-4660-911f-6a428d2b461d" providerId="ADAL" clId="{E3C4F1E1-9365-4E94-A2CD-6ECC8BEC3F83}" dt="2025-04-14T10:48:54.125" v="664" actId="207"/>
          <ac:spMkLst>
            <pc:docMk/>
            <pc:sldMk cId="1225833758" sldId="2147475601"/>
            <ac:spMk id="3" creationId="{1583B010-C7E2-3292-5B8B-1B471CD83E70}"/>
          </ac:spMkLst>
        </pc:spChg>
        <pc:spChg chg="add mod ord">
          <ac:chgData name="Espen Bago" userId="06351001-7a3d-4660-911f-6a428d2b461d" providerId="ADAL" clId="{E3C4F1E1-9365-4E94-A2CD-6ECC8BEC3F83}" dt="2025-04-14T11:41:52.865" v="1075" actId="700"/>
          <ac:spMkLst>
            <pc:docMk/>
            <pc:sldMk cId="1225833758" sldId="2147475601"/>
            <ac:spMk id="8" creationId="{C1A16E1B-ACDF-A425-EABC-AF01315BC436}"/>
          </ac:spMkLst>
        </pc:spChg>
        <pc:spChg chg="mod">
          <ac:chgData name="Espen Bago" userId="06351001-7a3d-4660-911f-6a428d2b461d" providerId="ADAL" clId="{E3C4F1E1-9365-4E94-A2CD-6ECC8BEC3F83}" dt="2025-04-14T10:48:22.393" v="661" actId="207"/>
          <ac:spMkLst>
            <pc:docMk/>
            <pc:sldMk cId="1225833758" sldId="2147475601"/>
            <ac:spMk id="14" creationId="{CF23703F-3689-5429-9477-FB14D8489D92}"/>
          </ac:spMkLst>
        </pc:spChg>
        <pc:spChg chg="mod">
          <ac:chgData name="Espen Bago" userId="06351001-7a3d-4660-911f-6a428d2b461d" providerId="ADAL" clId="{E3C4F1E1-9365-4E94-A2CD-6ECC8BEC3F83}" dt="2025-04-14T10:48:22.393" v="661" actId="207"/>
          <ac:spMkLst>
            <pc:docMk/>
            <pc:sldMk cId="1225833758" sldId="2147475601"/>
            <ac:spMk id="16" creationId="{83541B28-72E3-B263-AFD0-32EB92B1A7E6}"/>
          </ac:spMkLst>
        </pc:spChg>
        <pc:spChg chg="mod">
          <ac:chgData name="Espen Bago" userId="06351001-7a3d-4660-911f-6a428d2b461d" providerId="ADAL" clId="{E3C4F1E1-9365-4E94-A2CD-6ECC8BEC3F83}" dt="2025-04-14T10:48:22.393" v="661" actId="207"/>
          <ac:spMkLst>
            <pc:docMk/>
            <pc:sldMk cId="1225833758" sldId="2147475601"/>
            <ac:spMk id="17" creationId="{4D98072C-EB3B-41AA-5D99-7EB42F08AA37}"/>
          </ac:spMkLst>
        </pc:spChg>
        <pc:spChg chg="mod">
          <ac:chgData name="Espen Bago" userId="06351001-7a3d-4660-911f-6a428d2b461d" providerId="ADAL" clId="{E3C4F1E1-9365-4E94-A2CD-6ECC8BEC3F83}" dt="2025-04-14T10:48:22.393" v="661" actId="207"/>
          <ac:spMkLst>
            <pc:docMk/>
            <pc:sldMk cId="1225833758" sldId="2147475601"/>
            <ac:spMk id="18" creationId="{AA915F9B-3023-C696-6644-B11C5F8B0976}"/>
          </ac:spMkLst>
        </pc:spChg>
        <pc:spChg chg="mod">
          <ac:chgData name="Espen Bago" userId="06351001-7a3d-4660-911f-6a428d2b461d" providerId="ADAL" clId="{E3C4F1E1-9365-4E94-A2CD-6ECC8BEC3F83}" dt="2025-04-14T10:48:22.393" v="661" actId="207"/>
          <ac:spMkLst>
            <pc:docMk/>
            <pc:sldMk cId="1225833758" sldId="2147475601"/>
            <ac:spMk id="19" creationId="{0874E4CD-1680-82C9-7629-AFFBFC005802}"/>
          </ac:spMkLst>
        </pc:spChg>
        <pc:spChg chg="mod">
          <ac:chgData name="Espen Bago" userId="06351001-7a3d-4660-911f-6a428d2b461d" providerId="ADAL" clId="{E3C4F1E1-9365-4E94-A2CD-6ECC8BEC3F83}" dt="2025-04-14T10:48:22.393" v="661" actId="207"/>
          <ac:spMkLst>
            <pc:docMk/>
            <pc:sldMk cId="1225833758" sldId="2147475601"/>
            <ac:spMk id="20" creationId="{ADCF79C9-76A5-2187-B7ED-18F2351B232B}"/>
          </ac:spMkLst>
        </pc:spChg>
      </pc:sldChg>
      <pc:sldChg chg="modSp add del mod">
        <pc:chgData name="Espen Bago" userId="06351001-7a3d-4660-911f-6a428d2b461d" providerId="ADAL" clId="{E3C4F1E1-9365-4E94-A2CD-6ECC8BEC3F83}" dt="2025-04-14T12:24:35.786" v="1247" actId="47"/>
        <pc:sldMkLst>
          <pc:docMk/>
          <pc:sldMk cId="3979334596" sldId="2147475603"/>
        </pc:sldMkLst>
      </pc:sldChg>
      <pc:sldChg chg="modSp add del mod">
        <pc:chgData name="Espen Bago" userId="06351001-7a3d-4660-911f-6a428d2b461d" providerId="ADAL" clId="{E3C4F1E1-9365-4E94-A2CD-6ECC8BEC3F83}" dt="2025-04-14T10:34:15.217" v="456" actId="27636"/>
        <pc:sldMkLst>
          <pc:docMk/>
          <pc:sldMk cId="3329589461" sldId="2147475604"/>
        </pc:sldMkLst>
      </pc:sldChg>
      <pc:sldChg chg="modSp add del mod">
        <pc:chgData name="Espen Bago" userId="06351001-7a3d-4660-911f-6a428d2b461d" providerId="ADAL" clId="{E3C4F1E1-9365-4E94-A2CD-6ECC8BEC3F83}" dt="2025-04-14T10:34:15.217" v="457" actId="27636"/>
        <pc:sldMkLst>
          <pc:docMk/>
          <pc:sldMk cId="3171129933" sldId="2147475608"/>
        </pc:sldMkLst>
      </pc:sldChg>
      <pc:sldChg chg="modSp add mod ord modClrScheme modAnim chgLayout">
        <pc:chgData name="Espen Bago" userId="06351001-7a3d-4660-911f-6a428d2b461d" providerId="ADAL" clId="{E3C4F1E1-9365-4E94-A2CD-6ECC8BEC3F83}" dt="2025-04-14T11:42:04.177" v="1077" actId="700"/>
        <pc:sldMkLst>
          <pc:docMk/>
          <pc:sldMk cId="2613469560" sldId="2147475617"/>
        </pc:sldMkLst>
        <pc:spChg chg="mod ord">
          <ac:chgData name="Espen Bago" userId="06351001-7a3d-4660-911f-6a428d2b461d" providerId="ADAL" clId="{E3C4F1E1-9365-4E94-A2CD-6ECC8BEC3F83}" dt="2025-04-14T11:42:04.177" v="1077" actId="700"/>
          <ac:spMkLst>
            <pc:docMk/>
            <pc:sldMk cId="2613469560" sldId="2147475617"/>
            <ac:spMk id="2" creationId="{E9C4DDD5-5531-27EB-82FF-6F85B228A914}"/>
          </ac:spMkLst>
        </pc:spChg>
        <pc:spChg chg="mod ord">
          <ac:chgData name="Espen Bago" userId="06351001-7a3d-4660-911f-6a428d2b461d" providerId="ADAL" clId="{E3C4F1E1-9365-4E94-A2CD-6ECC8BEC3F83}" dt="2025-04-14T11:42:04.177" v="1077" actId="700"/>
          <ac:spMkLst>
            <pc:docMk/>
            <pc:sldMk cId="2613469560" sldId="2147475617"/>
            <ac:spMk id="3" creationId="{6BA8CDC3-1E9A-474C-AE0E-AE2F73F51BB1}"/>
          </ac:spMkLst>
        </pc:spChg>
        <pc:spChg chg="mod">
          <ac:chgData name="Espen Bago" userId="06351001-7a3d-4660-911f-6a428d2b461d" providerId="ADAL" clId="{E3C4F1E1-9365-4E94-A2CD-6ECC8BEC3F83}" dt="2025-04-14T10:53:35.716" v="890" actId="1035"/>
          <ac:spMkLst>
            <pc:docMk/>
            <pc:sldMk cId="2613469560" sldId="2147475617"/>
            <ac:spMk id="4" creationId="{FF5556B6-8019-9A80-4ADC-7C4D37A6279A}"/>
          </ac:spMkLst>
        </pc:spChg>
        <pc:cxnChg chg="mod">
          <ac:chgData name="Espen Bago" userId="06351001-7a3d-4660-911f-6a428d2b461d" providerId="ADAL" clId="{E3C4F1E1-9365-4E94-A2CD-6ECC8BEC3F83}" dt="2025-04-14T10:53:35.716" v="890" actId="1035"/>
          <ac:cxnSpMkLst>
            <pc:docMk/>
            <pc:sldMk cId="2613469560" sldId="2147475617"/>
            <ac:cxnSpMk id="6" creationId="{EAD32CF9-5294-E2C1-3B54-64111B5EEBB7}"/>
          </ac:cxnSpMkLst>
        </pc:cxnChg>
        <pc:cxnChg chg="mod">
          <ac:chgData name="Espen Bago" userId="06351001-7a3d-4660-911f-6a428d2b461d" providerId="ADAL" clId="{E3C4F1E1-9365-4E94-A2CD-6ECC8BEC3F83}" dt="2025-04-14T10:53:35.716" v="890" actId="1035"/>
          <ac:cxnSpMkLst>
            <pc:docMk/>
            <pc:sldMk cId="2613469560" sldId="2147475617"/>
            <ac:cxnSpMk id="7" creationId="{42741971-0427-FA10-685F-43974880288A}"/>
          </ac:cxnSpMkLst>
        </pc:cxnChg>
      </pc:sldChg>
      <pc:sldChg chg="add">
        <pc:chgData name="Espen Bago" userId="06351001-7a3d-4660-911f-6a428d2b461d" providerId="ADAL" clId="{E3C4F1E1-9365-4E94-A2CD-6ECC8BEC3F83}" dt="2025-04-14T11:45:07.009" v="1086"/>
        <pc:sldMkLst>
          <pc:docMk/>
          <pc:sldMk cId="615074500" sldId="2147475618"/>
        </pc:sldMkLst>
      </pc:sldChg>
      <pc:sldChg chg="add del">
        <pc:chgData name="Espen Bago" userId="06351001-7a3d-4660-911f-6a428d2b461d" providerId="ADAL" clId="{E3C4F1E1-9365-4E94-A2CD-6ECC8BEC3F83}" dt="2025-04-14T10:34:35.342" v="459" actId="47"/>
        <pc:sldMkLst>
          <pc:docMk/>
          <pc:sldMk cId="2758629032" sldId="2147475618"/>
        </pc:sldMkLst>
      </pc:sldChg>
      <pc:sldChg chg="add del modNotesTx">
        <pc:chgData name="Espen Bago" userId="06351001-7a3d-4660-911f-6a428d2b461d" providerId="ADAL" clId="{E3C4F1E1-9365-4E94-A2CD-6ECC8BEC3F83}" dt="2025-04-14T10:42:44.998" v="565" actId="47"/>
        <pc:sldMkLst>
          <pc:docMk/>
          <pc:sldMk cId="3705174525" sldId="2147475618"/>
        </pc:sldMkLst>
      </pc:sldChg>
      <pc:sldChg chg="delSp add setBg delDesignElem">
        <pc:chgData name="Espen Bago" userId="06351001-7a3d-4660-911f-6a428d2b461d" providerId="ADAL" clId="{E3C4F1E1-9365-4E94-A2CD-6ECC8BEC3F83}" dt="2025-04-14T11:46:33.952" v="1090"/>
        <pc:sldMkLst>
          <pc:docMk/>
          <pc:sldMk cId="3297687432" sldId="2147475619"/>
        </pc:sldMkLst>
      </pc:sldChg>
      <pc:sldChg chg="modSp add mod modClrScheme chgLayout">
        <pc:chgData name="Espen Bago" userId="06351001-7a3d-4660-911f-6a428d2b461d" providerId="ADAL" clId="{E3C4F1E1-9365-4E94-A2CD-6ECC8BEC3F83}" dt="2025-04-14T11:48:01.797" v="1100" actId="14100"/>
        <pc:sldMkLst>
          <pc:docMk/>
          <pc:sldMk cId="3359648680" sldId="2147475620"/>
        </pc:sldMkLst>
      </pc:sldChg>
      <pc:sldChg chg="modSp add mod modClrScheme chgLayout">
        <pc:chgData name="Espen Bago" userId="06351001-7a3d-4660-911f-6a428d2b461d" providerId="ADAL" clId="{E3C4F1E1-9365-4E94-A2CD-6ECC8BEC3F83}" dt="2025-04-14T12:19:51.060" v="1216" actId="700"/>
        <pc:sldMkLst>
          <pc:docMk/>
          <pc:sldMk cId="1648742581" sldId="2147475621"/>
        </pc:sldMkLst>
        <pc:spChg chg="mod ord">
          <ac:chgData name="Espen Bago" userId="06351001-7a3d-4660-911f-6a428d2b461d" providerId="ADAL" clId="{E3C4F1E1-9365-4E94-A2CD-6ECC8BEC3F83}" dt="2025-04-14T12:19:51.060" v="1216" actId="700"/>
          <ac:spMkLst>
            <pc:docMk/>
            <pc:sldMk cId="1648742581" sldId="2147475621"/>
            <ac:spMk id="2" creationId="{B8B6E7E7-FF11-4F65-8AB4-BF5ED7A3F285}"/>
          </ac:spMkLst>
        </pc:spChg>
        <pc:spChg chg="mod ord">
          <ac:chgData name="Espen Bago" userId="06351001-7a3d-4660-911f-6a428d2b461d" providerId="ADAL" clId="{E3C4F1E1-9365-4E94-A2CD-6ECC8BEC3F83}" dt="2025-04-14T12:19:51.060" v="1216" actId="700"/>
          <ac:spMkLst>
            <pc:docMk/>
            <pc:sldMk cId="1648742581" sldId="2147475621"/>
            <ac:spMk id="3" creationId="{BCE26DEB-875A-7A28-2D7A-3203DA4A0847}"/>
          </ac:spMkLst>
        </pc:spChg>
      </pc:sldChg>
      <pc:sldChg chg="modSp add mod modClrScheme chgLayout">
        <pc:chgData name="Espen Bago" userId="06351001-7a3d-4660-911f-6a428d2b461d" providerId="ADAL" clId="{E3C4F1E1-9365-4E94-A2CD-6ECC8BEC3F83}" dt="2025-04-14T12:20:08.214" v="1221" actId="700"/>
        <pc:sldMkLst>
          <pc:docMk/>
          <pc:sldMk cId="4068861033" sldId="2147475622"/>
        </pc:sldMkLst>
        <pc:spChg chg="mod ord">
          <ac:chgData name="Espen Bago" userId="06351001-7a3d-4660-911f-6a428d2b461d" providerId="ADAL" clId="{E3C4F1E1-9365-4E94-A2CD-6ECC8BEC3F83}" dt="2025-04-14T12:20:08.214" v="1221" actId="700"/>
          <ac:spMkLst>
            <pc:docMk/>
            <pc:sldMk cId="4068861033" sldId="2147475622"/>
            <ac:spMk id="2" creationId="{B8B6E7E7-FF11-4F65-8AB4-BF5ED7A3F285}"/>
          </ac:spMkLst>
        </pc:spChg>
        <pc:spChg chg="mod ord">
          <ac:chgData name="Espen Bago" userId="06351001-7a3d-4660-911f-6a428d2b461d" providerId="ADAL" clId="{E3C4F1E1-9365-4E94-A2CD-6ECC8BEC3F83}" dt="2025-04-14T12:20:08.214" v="1221" actId="700"/>
          <ac:spMkLst>
            <pc:docMk/>
            <pc:sldMk cId="4068861033" sldId="2147475622"/>
            <ac:spMk id="3" creationId="{BCE26DEB-875A-7A28-2D7A-3203DA4A0847}"/>
          </ac:spMkLst>
        </pc:spChg>
      </pc:sldChg>
      <pc:sldChg chg="modSp add mod modClrScheme chgLayout">
        <pc:chgData name="Espen Bago" userId="06351001-7a3d-4660-911f-6a428d2b461d" providerId="ADAL" clId="{E3C4F1E1-9365-4E94-A2CD-6ECC8BEC3F83}" dt="2025-04-14T12:23:36.010" v="1244" actId="1076"/>
        <pc:sldMkLst>
          <pc:docMk/>
          <pc:sldMk cId="821440183" sldId="2147475623"/>
        </pc:sldMkLst>
        <pc:spChg chg="mod">
          <ac:chgData name="Espen Bago" userId="06351001-7a3d-4660-911f-6a428d2b461d" providerId="ADAL" clId="{E3C4F1E1-9365-4E94-A2CD-6ECC8BEC3F83}" dt="2025-04-14T12:23:36.010" v="1244" actId="1076"/>
          <ac:spMkLst>
            <pc:docMk/>
            <pc:sldMk cId="821440183" sldId="2147475623"/>
            <ac:spMk id="2" creationId="{6909B133-AFB1-EF05-BA6C-6922C6B56384}"/>
          </ac:spMkLst>
        </pc:spChg>
        <pc:spChg chg="mod ord">
          <ac:chgData name="Espen Bago" userId="06351001-7a3d-4660-911f-6a428d2b461d" providerId="ADAL" clId="{E3C4F1E1-9365-4E94-A2CD-6ECC8BEC3F83}" dt="2025-04-14T12:23:21.036" v="1242" actId="700"/>
          <ac:spMkLst>
            <pc:docMk/>
            <pc:sldMk cId="821440183" sldId="2147475623"/>
            <ac:spMk id="4" creationId="{1FA122E0-B614-EE1F-7A5D-AAAE70CF2717}"/>
          </ac:spMkLst>
        </pc:spChg>
        <pc:spChg chg="mod ord">
          <ac:chgData name="Espen Bago" userId="06351001-7a3d-4660-911f-6a428d2b461d" providerId="ADAL" clId="{E3C4F1E1-9365-4E94-A2CD-6ECC8BEC3F83}" dt="2025-04-14T12:23:21.036" v="1242" actId="700"/>
          <ac:spMkLst>
            <pc:docMk/>
            <pc:sldMk cId="821440183" sldId="2147475623"/>
            <ac:spMk id="8" creationId="{A8FC6096-B97A-37F7-A1DF-327E271F4D8E}"/>
          </ac:spMkLst>
        </pc:spChg>
        <pc:picChg chg="mod">
          <ac:chgData name="Espen Bago" userId="06351001-7a3d-4660-911f-6a428d2b461d" providerId="ADAL" clId="{E3C4F1E1-9365-4E94-A2CD-6ECC8BEC3F83}" dt="2025-04-14T12:23:36.010" v="1244" actId="1076"/>
          <ac:picMkLst>
            <pc:docMk/>
            <pc:sldMk cId="821440183" sldId="2147475623"/>
            <ac:picMk id="4100" creationId="{F067B616-89C7-FB7E-B826-7AD9DA0B10E8}"/>
          </ac:picMkLst>
        </pc:picChg>
      </pc:sldChg>
      <pc:sldMasterChg chg="addSldLayout modSldLayout sldLayoutOrd">
        <pc:chgData name="Espen Bago" userId="06351001-7a3d-4660-911f-6a428d2b461d" providerId="ADAL" clId="{E3C4F1E1-9365-4E94-A2CD-6ECC8BEC3F83}" dt="2025-04-14T11:50:08.224" v="1152" actId="29295"/>
        <pc:sldMasterMkLst>
          <pc:docMk/>
          <pc:sldMasterMk cId="1314275237" sldId="2147483648"/>
        </pc:sldMasterMkLst>
        <pc:sldLayoutChg chg="addSp delSp modSp mod ord">
          <pc:chgData name="Espen Bago" userId="06351001-7a3d-4660-911f-6a428d2b461d" providerId="ADAL" clId="{E3C4F1E1-9365-4E94-A2CD-6ECC8BEC3F83}" dt="2025-04-14T11:50:08.224" v="1152" actId="29295"/>
          <pc:sldLayoutMkLst>
            <pc:docMk/>
            <pc:sldMasterMk cId="1314275237" sldId="2147483648"/>
            <pc:sldLayoutMk cId="1016941072" sldId="2147483697"/>
          </pc:sldLayoutMkLst>
          <pc:picChg chg="add mod">
            <ac:chgData name="Espen Bago" userId="06351001-7a3d-4660-911f-6a428d2b461d" providerId="ADAL" clId="{E3C4F1E1-9365-4E94-A2CD-6ECC8BEC3F83}" dt="2025-04-14T09:04:11.820" v="73" actId="14861"/>
            <ac:picMkLst>
              <pc:docMk/>
              <pc:sldMasterMk cId="1314275237" sldId="2147483648"/>
              <pc:sldLayoutMk cId="1016941072" sldId="2147483697"/>
              <ac:picMk id="3" creationId="{1DA9C71A-7D5A-C112-43FE-50BC8DCAE4C8}"/>
            </ac:picMkLst>
          </pc:picChg>
        </pc:sldLayoutChg>
        <pc:sldLayoutChg chg="addSp delSp mod">
          <pc:chgData name="Espen Bago" userId="06351001-7a3d-4660-911f-6a428d2b461d" providerId="ADAL" clId="{E3C4F1E1-9365-4E94-A2CD-6ECC8BEC3F83}" dt="2025-04-14T09:06:59.285" v="76" actId="478"/>
          <pc:sldLayoutMkLst>
            <pc:docMk/>
            <pc:sldMasterMk cId="1314275237" sldId="2147483648"/>
            <pc:sldLayoutMk cId="2631807639" sldId="2147483698"/>
          </pc:sldLayoutMkLst>
          <pc:picChg chg="add del">
            <ac:chgData name="Espen Bago" userId="06351001-7a3d-4660-911f-6a428d2b461d" providerId="ADAL" clId="{E3C4F1E1-9365-4E94-A2CD-6ECC8BEC3F83}" dt="2025-04-14T09:06:56.058" v="75" actId="478"/>
            <ac:picMkLst>
              <pc:docMk/>
              <pc:sldMasterMk cId="1314275237" sldId="2147483648"/>
              <pc:sldLayoutMk cId="2631807639" sldId="2147483698"/>
              <ac:picMk id="5" creationId="{1CB64A13-2AD9-DCAC-8E67-6EAD989E904E}"/>
            </ac:picMkLst>
          </pc:picChg>
        </pc:sldLayoutChg>
        <pc:sldLayoutChg chg="addSp delSp add mod ord modTransition">
          <pc:chgData name="Espen Bago" userId="06351001-7a3d-4660-911f-6a428d2b461d" providerId="ADAL" clId="{E3C4F1E1-9365-4E94-A2CD-6ECC8BEC3F83}" dt="2025-04-14T10:11:24.370" v="364" actId="20578"/>
          <pc:sldLayoutMkLst>
            <pc:docMk/>
            <pc:sldMasterMk cId="1314275237" sldId="2147483648"/>
            <pc:sldLayoutMk cId="3303100208" sldId="2147483699"/>
          </pc:sldLayoutMkLst>
        </pc:sldLayoutChg>
        <pc:sldLayoutChg chg="addSp delSp modSp add mod ord modTransition">
          <pc:chgData name="Espen Bago" userId="06351001-7a3d-4660-911f-6a428d2b461d" providerId="ADAL" clId="{E3C4F1E1-9365-4E94-A2CD-6ECC8BEC3F83}" dt="2025-04-14T10:07:06.595" v="356"/>
          <pc:sldLayoutMkLst>
            <pc:docMk/>
            <pc:sldMasterMk cId="1314275237" sldId="2147483648"/>
            <pc:sldLayoutMk cId="3660760653" sldId="2147483699"/>
          </pc:sldLayoutMkLst>
        </pc:sldLayoutChg>
        <pc:sldLayoutChg chg="addSp delSp modSp mod ord setBg">
          <pc:chgData name="Espen Bago" userId="06351001-7a3d-4660-911f-6a428d2b461d" providerId="ADAL" clId="{E3C4F1E1-9365-4E94-A2CD-6ECC8BEC3F83}" dt="2025-04-14T11:41:02.712" v="1069" actId="207"/>
          <pc:sldLayoutMkLst>
            <pc:docMk/>
            <pc:sldMasterMk cId="1314275237" sldId="2147483648"/>
            <pc:sldLayoutMk cId="2836891344" sldId="2147483700"/>
          </pc:sldLayoutMkLst>
          <pc:spChg chg="mod">
            <ac:chgData name="Espen Bago" userId="06351001-7a3d-4660-911f-6a428d2b461d" providerId="ADAL" clId="{E3C4F1E1-9365-4E94-A2CD-6ECC8BEC3F83}" dt="2025-04-14T11:40:49.419" v="1068" actId="14100"/>
            <ac:spMkLst>
              <pc:docMk/>
              <pc:sldMasterMk cId="1314275237" sldId="2147483648"/>
              <pc:sldLayoutMk cId="2836891344" sldId="2147483700"/>
              <ac:spMk id="3" creationId="{00000000-0000-0000-0000-000000000000}"/>
            </ac:spMkLst>
          </pc:spChg>
          <pc:spChg chg="add mod">
            <ac:chgData name="Espen Bago" userId="06351001-7a3d-4660-911f-6a428d2b461d" providerId="ADAL" clId="{E3C4F1E1-9365-4E94-A2CD-6ECC8BEC3F83}" dt="2025-04-14T11:38:38.407" v="1058" actId="6549"/>
            <ac:spMkLst>
              <pc:docMk/>
              <pc:sldMasterMk cId="1314275237" sldId="2147483648"/>
              <pc:sldLayoutMk cId="2836891344" sldId="2147483700"/>
              <ac:spMk id="6" creationId="{E88CABAA-BA87-6E4F-5A8B-166C146B8091}"/>
            </ac:spMkLst>
          </pc:spChg>
          <pc:spChg chg="add mod">
            <ac:chgData name="Espen Bago" userId="06351001-7a3d-4660-911f-6a428d2b461d" providerId="ADAL" clId="{E3C4F1E1-9365-4E94-A2CD-6ECC8BEC3F83}" dt="2025-04-14T11:41:02.712" v="1069" actId="207"/>
            <ac:spMkLst>
              <pc:docMk/>
              <pc:sldMasterMk cId="1314275237" sldId="2147483648"/>
              <pc:sldLayoutMk cId="2836891344" sldId="2147483700"/>
              <ac:spMk id="7" creationId="{2FD3123C-511E-7DF7-9467-3AB1DA4FEC89}"/>
            </ac:spMkLst>
          </pc:spChg>
          <pc:picChg chg="add mod">
            <ac:chgData name="Espen Bago" userId="06351001-7a3d-4660-911f-6a428d2b461d" providerId="ADAL" clId="{E3C4F1E1-9365-4E94-A2CD-6ECC8BEC3F83}" dt="2025-04-14T10:12:18.932" v="370"/>
            <ac:picMkLst>
              <pc:docMk/>
              <pc:sldMasterMk cId="1314275237" sldId="2147483648"/>
              <pc:sldLayoutMk cId="2836891344" sldId="2147483700"/>
              <ac:picMk id="4" creationId="{62DD6B7B-3B86-8D7B-FD98-E0489BC9A79F}"/>
            </ac:picMkLst>
          </pc:picChg>
        </pc:sldLayoutChg>
        <pc:sldLayoutChg chg="ord">
          <pc:chgData name="Espen Bago" userId="06351001-7a3d-4660-911f-6a428d2b461d" providerId="ADAL" clId="{E3C4F1E1-9365-4E94-A2CD-6ECC8BEC3F83}" dt="2025-04-14T10:36:47.300" v="469" actId="20578"/>
          <pc:sldLayoutMkLst>
            <pc:docMk/>
            <pc:sldMasterMk cId="1314275237" sldId="2147483648"/>
            <pc:sldLayoutMk cId="1980448218" sldId="2147483701"/>
          </pc:sldLayoutMkLst>
        </pc:sldLayoutChg>
      </pc:sldMasterChg>
      <pc:sldMasterChg chg="new del mod addSldLayout delSldLayout">
        <pc:chgData name="Espen Bago" userId="06351001-7a3d-4660-911f-6a428d2b461d" providerId="ADAL" clId="{E3C4F1E1-9365-4E94-A2CD-6ECC8BEC3F83}" dt="2025-04-14T10:11:41.440" v="366" actId="6938"/>
        <pc:sldMasterMkLst>
          <pc:docMk/>
          <pc:sldMasterMk cId="1569960971" sldId="2147483700"/>
        </pc:sldMasterMkLst>
        <pc:sldLayoutChg chg="new del replId">
          <pc:chgData name="Espen Bago" userId="06351001-7a3d-4660-911f-6a428d2b461d" providerId="ADAL" clId="{E3C4F1E1-9365-4E94-A2CD-6ECC8BEC3F83}" dt="2025-04-14T10:11:41.440" v="366" actId="6938"/>
          <pc:sldLayoutMkLst>
            <pc:docMk/>
            <pc:sldMasterMk cId="1569960971" sldId="2147483700"/>
            <pc:sldLayoutMk cId="2687865755" sldId="2147483701"/>
          </pc:sldLayoutMkLst>
        </pc:sldLayoutChg>
        <pc:sldLayoutChg chg="new del replId">
          <pc:chgData name="Espen Bago" userId="06351001-7a3d-4660-911f-6a428d2b461d" providerId="ADAL" clId="{E3C4F1E1-9365-4E94-A2CD-6ECC8BEC3F83}" dt="2025-04-14T10:11:41.440" v="366" actId="6938"/>
          <pc:sldLayoutMkLst>
            <pc:docMk/>
            <pc:sldMasterMk cId="1569960971" sldId="2147483700"/>
            <pc:sldLayoutMk cId="706714253" sldId="2147483702"/>
          </pc:sldLayoutMkLst>
        </pc:sldLayoutChg>
        <pc:sldLayoutChg chg="new del replId">
          <pc:chgData name="Espen Bago" userId="06351001-7a3d-4660-911f-6a428d2b461d" providerId="ADAL" clId="{E3C4F1E1-9365-4E94-A2CD-6ECC8BEC3F83}" dt="2025-04-14T10:11:41.440" v="366" actId="6938"/>
          <pc:sldLayoutMkLst>
            <pc:docMk/>
            <pc:sldMasterMk cId="1569960971" sldId="2147483700"/>
            <pc:sldLayoutMk cId="205738699" sldId="2147483703"/>
          </pc:sldLayoutMkLst>
        </pc:sldLayoutChg>
        <pc:sldLayoutChg chg="new del replId">
          <pc:chgData name="Espen Bago" userId="06351001-7a3d-4660-911f-6a428d2b461d" providerId="ADAL" clId="{E3C4F1E1-9365-4E94-A2CD-6ECC8BEC3F83}" dt="2025-04-14T10:11:41.440" v="366" actId="6938"/>
          <pc:sldLayoutMkLst>
            <pc:docMk/>
            <pc:sldMasterMk cId="1569960971" sldId="2147483700"/>
            <pc:sldLayoutMk cId="271768215" sldId="2147483704"/>
          </pc:sldLayoutMkLst>
        </pc:sldLayoutChg>
        <pc:sldLayoutChg chg="new del replId">
          <pc:chgData name="Espen Bago" userId="06351001-7a3d-4660-911f-6a428d2b461d" providerId="ADAL" clId="{E3C4F1E1-9365-4E94-A2CD-6ECC8BEC3F83}" dt="2025-04-14T10:11:41.440" v="366" actId="6938"/>
          <pc:sldLayoutMkLst>
            <pc:docMk/>
            <pc:sldMasterMk cId="1569960971" sldId="2147483700"/>
            <pc:sldLayoutMk cId="4113581215" sldId="2147483705"/>
          </pc:sldLayoutMkLst>
        </pc:sldLayoutChg>
        <pc:sldLayoutChg chg="new del replId">
          <pc:chgData name="Espen Bago" userId="06351001-7a3d-4660-911f-6a428d2b461d" providerId="ADAL" clId="{E3C4F1E1-9365-4E94-A2CD-6ECC8BEC3F83}" dt="2025-04-14T10:11:41.440" v="366" actId="6938"/>
          <pc:sldLayoutMkLst>
            <pc:docMk/>
            <pc:sldMasterMk cId="1569960971" sldId="2147483700"/>
            <pc:sldLayoutMk cId="3962951642" sldId="2147483706"/>
          </pc:sldLayoutMkLst>
        </pc:sldLayoutChg>
        <pc:sldLayoutChg chg="new del replId">
          <pc:chgData name="Espen Bago" userId="06351001-7a3d-4660-911f-6a428d2b461d" providerId="ADAL" clId="{E3C4F1E1-9365-4E94-A2CD-6ECC8BEC3F83}" dt="2025-04-14T10:11:41.440" v="366" actId="6938"/>
          <pc:sldLayoutMkLst>
            <pc:docMk/>
            <pc:sldMasterMk cId="1569960971" sldId="2147483700"/>
            <pc:sldLayoutMk cId="2321447256" sldId="2147483707"/>
          </pc:sldLayoutMkLst>
        </pc:sldLayoutChg>
        <pc:sldLayoutChg chg="new del replId">
          <pc:chgData name="Espen Bago" userId="06351001-7a3d-4660-911f-6a428d2b461d" providerId="ADAL" clId="{E3C4F1E1-9365-4E94-A2CD-6ECC8BEC3F83}" dt="2025-04-14T10:11:41.440" v="366" actId="6938"/>
          <pc:sldLayoutMkLst>
            <pc:docMk/>
            <pc:sldMasterMk cId="1569960971" sldId="2147483700"/>
            <pc:sldLayoutMk cId="4073380060" sldId="2147483708"/>
          </pc:sldLayoutMkLst>
        </pc:sldLayoutChg>
        <pc:sldLayoutChg chg="new del replId">
          <pc:chgData name="Espen Bago" userId="06351001-7a3d-4660-911f-6a428d2b461d" providerId="ADAL" clId="{E3C4F1E1-9365-4E94-A2CD-6ECC8BEC3F83}" dt="2025-04-14T10:11:41.440" v="366" actId="6938"/>
          <pc:sldLayoutMkLst>
            <pc:docMk/>
            <pc:sldMasterMk cId="1569960971" sldId="2147483700"/>
            <pc:sldLayoutMk cId="3243430924" sldId="2147483709"/>
          </pc:sldLayoutMkLst>
        </pc:sldLayoutChg>
        <pc:sldLayoutChg chg="new del replId">
          <pc:chgData name="Espen Bago" userId="06351001-7a3d-4660-911f-6a428d2b461d" providerId="ADAL" clId="{E3C4F1E1-9365-4E94-A2CD-6ECC8BEC3F83}" dt="2025-04-14T10:11:41.440" v="366" actId="6938"/>
          <pc:sldLayoutMkLst>
            <pc:docMk/>
            <pc:sldMasterMk cId="1569960971" sldId="2147483700"/>
            <pc:sldLayoutMk cId="516307343" sldId="2147483710"/>
          </pc:sldLayoutMkLst>
        </pc:sldLayoutChg>
        <pc:sldLayoutChg chg="new del replId">
          <pc:chgData name="Espen Bago" userId="06351001-7a3d-4660-911f-6a428d2b461d" providerId="ADAL" clId="{E3C4F1E1-9365-4E94-A2CD-6ECC8BEC3F83}" dt="2025-04-14T10:11:41.440" v="366" actId="6938"/>
          <pc:sldLayoutMkLst>
            <pc:docMk/>
            <pc:sldMasterMk cId="1569960971" sldId="2147483700"/>
            <pc:sldLayoutMk cId="3345313079" sldId="2147483711"/>
          </pc:sldLayoutMkLst>
        </pc:sldLayoutChg>
      </pc:sldMasterChg>
    </pc:docChg>
  </pc:docChgLst>
  <pc:docChgLst>
    <pc:chgData name="Espen Bago" userId="06351001-7a3d-4660-911f-6a428d2b461d" providerId="ADAL" clId="{F2E6279F-1306-4D5D-BF02-443E8744C8DE}"/>
    <pc:docChg chg="undo redo custSel addSld delSld modSld sldOrd addSection delSection modSection">
      <pc:chgData name="Espen Bago" userId="06351001-7a3d-4660-911f-6a428d2b461d" providerId="ADAL" clId="{F2E6279F-1306-4D5D-BF02-443E8744C8DE}" dt="2025-05-29T05:18:24.067" v="2868" actId="17851"/>
      <pc:docMkLst>
        <pc:docMk/>
      </pc:docMkLst>
      <pc:sldChg chg="del">
        <pc:chgData name="Espen Bago" userId="06351001-7a3d-4660-911f-6a428d2b461d" providerId="ADAL" clId="{F2E6279F-1306-4D5D-BF02-443E8744C8DE}" dt="2025-05-29T05:18:07.139" v="2864" actId="47"/>
        <pc:sldMkLst>
          <pc:docMk/>
          <pc:sldMk cId="66645862" sldId="263"/>
        </pc:sldMkLst>
      </pc:sldChg>
      <pc:sldChg chg="addSp delSp modSp mod">
        <pc:chgData name="Espen Bago" userId="06351001-7a3d-4660-911f-6a428d2b461d" providerId="ADAL" clId="{F2E6279F-1306-4D5D-BF02-443E8744C8DE}" dt="2025-05-26T12:38:12.065" v="2182" actId="478"/>
        <pc:sldMkLst>
          <pc:docMk/>
          <pc:sldMk cId="1027268561" sldId="264"/>
        </pc:sldMkLst>
      </pc:sldChg>
      <pc:sldChg chg="addSp delSp modSp mod">
        <pc:chgData name="Espen Bago" userId="06351001-7a3d-4660-911f-6a428d2b461d" providerId="ADAL" clId="{F2E6279F-1306-4D5D-BF02-443E8744C8DE}" dt="2025-05-28T07:52:20.393" v="2861"/>
        <pc:sldMkLst>
          <pc:docMk/>
          <pc:sldMk cId="800973804" sldId="292"/>
        </pc:sldMkLst>
        <pc:spChg chg="add del mod">
          <ac:chgData name="Espen Bago" userId="06351001-7a3d-4660-911f-6a428d2b461d" providerId="ADAL" clId="{F2E6279F-1306-4D5D-BF02-443E8744C8DE}" dt="2025-05-28T07:52:19.462" v="2860" actId="478"/>
          <ac:spMkLst>
            <pc:docMk/>
            <pc:sldMk cId="800973804" sldId="292"/>
            <ac:spMk id="3" creationId="{98097E50-1A0B-816D-86E1-431AD08D90A9}"/>
          </ac:spMkLst>
        </pc:spChg>
        <pc:spChg chg="add mod">
          <ac:chgData name="Espen Bago" userId="06351001-7a3d-4660-911f-6a428d2b461d" providerId="ADAL" clId="{F2E6279F-1306-4D5D-BF02-443E8744C8DE}" dt="2025-05-28T07:52:20.393" v="2861"/>
          <ac:spMkLst>
            <pc:docMk/>
            <pc:sldMk cId="800973804" sldId="292"/>
            <ac:spMk id="4" creationId="{40A89880-6AF5-13C3-1F95-4428CE238885}"/>
          </ac:spMkLst>
        </pc:spChg>
      </pc:sldChg>
      <pc:sldChg chg="modSp mod">
        <pc:chgData name="Espen Bago" userId="06351001-7a3d-4660-911f-6a428d2b461d" providerId="ADAL" clId="{F2E6279F-1306-4D5D-BF02-443E8744C8DE}" dt="2025-05-20T07:59:02.951" v="137" actId="20577"/>
        <pc:sldMkLst>
          <pc:docMk/>
          <pc:sldMk cId="1284448564" sldId="294"/>
        </pc:sldMkLst>
        <pc:spChg chg="mod">
          <ac:chgData name="Espen Bago" userId="06351001-7a3d-4660-911f-6a428d2b461d" providerId="ADAL" clId="{F2E6279F-1306-4D5D-BF02-443E8744C8DE}" dt="2025-05-20T07:59:02.951" v="137" actId="20577"/>
          <ac:spMkLst>
            <pc:docMk/>
            <pc:sldMk cId="1284448564" sldId="294"/>
            <ac:spMk id="3" creationId="{BCE26DEB-875A-7A28-2D7A-3203DA4A0847}"/>
          </ac:spMkLst>
        </pc:spChg>
        <pc:spChg chg="mod">
          <ac:chgData name="Espen Bago" userId="06351001-7a3d-4660-911f-6a428d2b461d" providerId="ADAL" clId="{F2E6279F-1306-4D5D-BF02-443E8744C8DE}" dt="2025-05-20T07:58:40.712" v="131" actId="207"/>
          <ac:spMkLst>
            <pc:docMk/>
            <pc:sldMk cId="1284448564" sldId="294"/>
            <ac:spMk id="4" creationId="{01E83D80-2725-0702-4590-56059B45A318}"/>
          </ac:spMkLst>
        </pc:spChg>
      </pc:sldChg>
      <pc:sldChg chg="del">
        <pc:chgData name="Espen Bago" userId="06351001-7a3d-4660-911f-6a428d2b461d" providerId="ADAL" clId="{F2E6279F-1306-4D5D-BF02-443E8744C8DE}" dt="2025-05-29T05:18:07.139" v="2864" actId="47"/>
        <pc:sldMkLst>
          <pc:docMk/>
          <pc:sldMk cId="3014299387" sldId="301"/>
        </pc:sldMkLst>
      </pc:sldChg>
      <pc:sldChg chg="del">
        <pc:chgData name="Espen Bago" userId="06351001-7a3d-4660-911f-6a428d2b461d" providerId="ADAL" clId="{F2E6279F-1306-4D5D-BF02-443E8744C8DE}" dt="2025-05-29T05:18:07.139" v="2864" actId="47"/>
        <pc:sldMkLst>
          <pc:docMk/>
          <pc:sldMk cId="2084009687" sldId="303"/>
        </pc:sldMkLst>
      </pc:sldChg>
      <pc:sldChg chg="modSp del mod ord">
        <pc:chgData name="Espen Bago" userId="06351001-7a3d-4660-911f-6a428d2b461d" providerId="ADAL" clId="{F2E6279F-1306-4D5D-BF02-443E8744C8DE}" dt="2025-05-27T09:49:36.915" v="2475" actId="47"/>
        <pc:sldMkLst>
          <pc:docMk/>
          <pc:sldMk cId="3950376859" sldId="305"/>
        </pc:sldMkLst>
      </pc:sldChg>
      <pc:sldChg chg="del">
        <pc:chgData name="Espen Bago" userId="06351001-7a3d-4660-911f-6a428d2b461d" providerId="ADAL" clId="{F2E6279F-1306-4D5D-BF02-443E8744C8DE}" dt="2025-05-29T05:18:07.139" v="2864" actId="47"/>
        <pc:sldMkLst>
          <pc:docMk/>
          <pc:sldMk cId="2927197631" sldId="312"/>
        </pc:sldMkLst>
      </pc:sldChg>
      <pc:sldChg chg="del">
        <pc:chgData name="Espen Bago" userId="06351001-7a3d-4660-911f-6a428d2b461d" providerId="ADAL" clId="{F2E6279F-1306-4D5D-BF02-443E8744C8DE}" dt="2025-05-29T05:18:07.139" v="2864" actId="47"/>
        <pc:sldMkLst>
          <pc:docMk/>
          <pc:sldMk cId="205745224" sldId="313"/>
        </pc:sldMkLst>
      </pc:sldChg>
      <pc:sldChg chg="del">
        <pc:chgData name="Espen Bago" userId="06351001-7a3d-4660-911f-6a428d2b461d" providerId="ADAL" clId="{F2E6279F-1306-4D5D-BF02-443E8744C8DE}" dt="2025-05-29T05:18:07.139" v="2864" actId="47"/>
        <pc:sldMkLst>
          <pc:docMk/>
          <pc:sldMk cId="3258131233" sldId="320"/>
        </pc:sldMkLst>
      </pc:sldChg>
      <pc:sldChg chg="del">
        <pc:chgData name="Espen Bago" userId="06351001-7a3d-4660-911f-6a428d2b461d" providerId="ADAL" clId="{F2E6279F-1306-4D5D-BF02-443E8744C8DE}" dt="2025-05-29T05:18:07.139" v="2864" actId="47"/>
        <pc:sldMkLst>
          <pc:docMk/>
          <pc:sldMk cId="592061245" sldId="321"/>
        </pc:sldMkLst>
      </pc:sldChg>
      <pc:sldChg chg="del">
        <pc:chgData name="Espen Bago" userId="06351001-7a3d-4660-911f-6a428d2b461d" providerId="ADAL" clId="{F2E6279F-1306-4D5D-BF02-443E8744C8DE}" dt="2025-05-29T05:18:07.139" v="2864" actId="47"/>
        <pc:sldMkLst>
          <pc:docMk/>
          <pc:sldMk cId="751768329" sldId="322"/>
        </pc:sldMkLst>
      </pc:sldChg>
      <pc:sldChg chg="modSp mod">
        <pc:chgData name="Espen Bago" userId="06351001-7a3d-4660-911f-6a428d2b461d" providerId="ADAL" clId="{F2E6279F-1306-4D5D-BF02-443E8744C8DE}" dt="2025-05-19T09:40:31.444" v="81" actId="20577"/>
        <pc:sldMkLst>
          <pc:docMk/>
          <pc:sldMk cId="1481192119" sldId="397"/>
        </pc:sldMkLst>
        <pc:spChg chg="mod">
          <ac:chgData name="Espen Bago" userId="06351001-7a3d-4660-911f-6a428d2b461d" providerId="ADAL" clId="{F2E6279F-1306-4D5D-BF02-443E8744C8DE}" dt="2025-05-19T09:40:31.444" v="81" actId="20577"/>
          <ac:spMkLst>
            <pc:docMk/>
            <pc:sldMk cId="1481192119" sldId="397"/>
            <ac:spMk id="2" creationId="{B9829142-8E3D-521A-9D20-4F08C3A9B6DB}"/>
          </ac:spMkLst>
        </pc:spChg>
      </pc:sldChg>
      <pc:sldChg chg="modSp">
        <pc:chgData name="Espen Bago" userId="06351001-7a3d-4660-911f-6a428d2b461d" providerId="ADAL" clId="{F2E6279F-1306-4D5D-BF02-443E8744C8DE}" dt="2025-05-20T10:32:45.387" v="1218" actId="20577"/>
        <pc:sldMkLst>
          <pc:docMk/>
          <pc:sldMk cId="3377658962" sldId="402"/>
        </pc:sldMkLst>
        <pc:graphicFrameChg chg="mod">
          <ac:chgData name="Espen Bago" userId="06351001-7a3d-4660-911f-6a428d2b461d" providerId="ADAL" clId="{F2E6279F-1306-4D5D-BF02-443E8744C8DE}" dt="2025-05-20T10:32:45.387" v="1218" actId="20577"/>
          <ac:graphicFrameMkLst>
            <pc:docMk/>
            <pc:sldMk cId="3377658962" sldId="402"/>
            <ac:graphicFrameMk id="16" creationId="{B84B1088-6C81-31FE-6461-7A821355F11B}"/>
          </ac:graphicFrameMkLst>
        </pc:graphicFrameChg>
      </pc:sldChg>
      <pc:sldChg chg="ord">
        <pc:chgData name="Espen Bago" userId="06351001-7a3d-4660-911f-6a428d2b461d" providerId="ADAL" clId="{F2E6279F-1306-4D5D-BF02-443E8744C8DE}" dt="2025-05-28T10:09:09.216" v="2863"/>
        <pc:sldMkLst>
          <pc:docMk/>
          <pc:sldMk cId="3174052548" sldId="1243"/>
        </pc:sldMkLst>
      </pc:sldChg>
      <pc:sldChg chg="modSp mod">
        <pc:chgData name="Espen Bago" userId="06351001-7a3d-4660-911f-6a428d2b461d" providerId="ADAL" clId="{F2E6279F-1306-4D5D-BF02-443E8744C8DE}" dt="2025-05-26T12:05:37.615" v="1666" actId="113"/>
        <pc:sldMkLst>
          <pc:docMk/>
          <pc:sldMk cId="1779787624" sldId="12159"/>
        </pc:sldMkLst>
        <pc:spChg chg="mod">
          <ac:chgData name="Espen Bago" userId="06351001-7a3d-4660-911f-6a428d2b461d" providerId="ADAL" clId="{F2E6279F-1306-4D5D-BF02-443E8744C8DE}" dt="2025-05-26T12:05:37.615" v="1666" actId="113"/>
          <ac:spMkLst>
            <pc:docMk/>
            <pc:sldMk cId="1779787624" sldId="12159"/>
            <ac:spMk id="5" creationId="{36208440-0FAA-0D40-B920-B4E6A8C0A761}"/>
          </ac:spMkLst>
        </pc:spChg>
      </pc:sldChg>
      <pc:sldChg chg="modSp mod">
        <pc:chgData name="Espen Bago" userId="06351001-7a3d-4660-911f-6a428d2b461d" providerId="ADAL" clId="{F2E6279F-1306-4D5D-BF02-443E8744C8DE}" dt="2025-05-26T12:05:24.616" v="1663" actId="113"/>
        <pc:sldMkLst>
          <pc:docMk/>
          <pc:sldMk cId="2610669612" sldId="12220"/>
        </pc:sldMkLst>
        <pc:spChg chg="mod">
          <ac:chgData name="Espen Bago" userId="06351001-7a3d-4660-911f-6a428d2b461d" providerId="ADAL" clId="{F2E6279F-1306-4D5D-BF02-443E8744C8DE}" dt="2025-05-26T12:05:24.616" v="1663" actId="113"/>
          <ac:spMkLst>
            <pc:docMk/>
            <pc:sldMk cId="2610669612" sldId="12220"/>
            <ac:spMk id="10" creationId="{9DB8AB2E-C301-2156-B16C-8E4B2BB4846E}"/>
          </ac:spMkLst>
        </pc:spChg>
      </pc:sldChg>
      <pc:sldChg chg="modSp mod">
        <pc:chgData name="Espen Bago" userId="06351001-7a3d-4660-911f-6a428d2b461d" providerId="ADAL" clId="{F2E6279F-1306-4D5D-BF02-443E8744C8DE}" dt="2025-05-26T12:21:55.574" v="1930" actId="115"/>
        <pc:sldMkLst>
          <pc:docMk/>
          <pc:sldMk cId="3385636939" sldId="12241"/>
        </pc:sldMkLst>
        <pc:spChg chg="mod">
          <ac:chgData name="Espen Bago" userId="06351001-7a3d-4660-911f-6a428d2b461d" providerId="ADAL" clId="{F2E6279F-1306-4D5D-BF02-443E8744C8DE}" dt="2025-05-26T12:21:55.574" v="1930" actId="115"/>
          <ac:spMkLst>
            <pc:docMk/>
            <pc:sldMk cId="3385636939" sldId="12241"/>
            <ac:spMk id="3" creationId="{2935EF67-87C7-DBE7-3AEA-5CA8DF7881D5}"/>
          </ac:spMkLst>
        </pc:spChg>
        <pc:spChg chg="mod">
          <ac:chgData name="Espen Bago" userId="06351001-7a3d-4660-911f-6a428d2b461d" providerId="ADAL" clId="{F2E6279F-1306-4D5D-BF02-443E8744C8DE}" dt="2025-05-26T12:21:51.008" v="1929" actId="115"/>
          <ac:spMkLst>
            <pc:docMk/>
            <pc:sldMk cId="3385636939" sldId="12241"/>
            <ac:spMk id="4" creationId="{ADDA5D7F-FDF8-35AC-CE5D-B8078CEB5231}"/>
          </ac:spMkLst>
        </pc:spChg>
      </pc:sldChg>
      <pc:sldChg chg="addSp modSp mod modAnim">
        <pc:chgData name="Espen Bago" userId="06351001-7a3d-4660-911f-6a428d2b461d" providerId="ADAL" clId="{F2E6279F-1306-4D5D-BF02-443E8744C8DE}" dt="2025-05-26T12:25:17.564" v="2122" actId="20577"/>
        <pc:sldMkLst>
          <pc:docMk/>
          <pc:sldMk cId="2892637927" sldId="12244"/>
        </pc:sldMkLst>
        <pc:spChg chg="add mod">
          <ac:chgData name="Espen Bago" userId="06351001-7a3d-4660-911f-6a428d2b461d" providerId="ADAL" clId="{F2E6279F-1306-4D5D-BF02-443E8744C8DE}" dt="2025-05-26T12:25:17.564" v="2122" actId="20577"/>
          <ac:spMkLst>
            <pc:docMk/>
            <pc:sldMk cId="2892637927" sldId="12244"/>
            <ac:spMk id="3" creationId="{83CC3B24-97B3-5CD4-18CD-1EA9A4260ACB}"/>
          </ac:spMkLst>
        </pc:spChg>
        <pc:spChg chg="add mod">
          <ac:chgData name="Espen Bago" userId="06351001-7a3d-4660-911f-6a428d2b461d" providerId="ADAL" clId="{F2E6279F-1306-4D5D-BF02-443E8744C8DE}" dt="2025-05-26T12:23:18.057" v="1934" actId="14100"/>
          <ac:spMkLst>
            <pc:docMk/>
            <pc:sldMk cId="2892637927" sldId="12244"/>
            <ac:spMk id="5" creationId="{8AA2940D-7A47-1DC5-8EE1-5FC4D7B05935}"/>
          </ac:spMkLst>
        </pc:spChg>
      </pc:sldChg>
      <pc:sldChg chg="modSp mod">
        <pc:chgData name="Espen Bago" userId="06351001-7a3d-4660-911f-6a428d2b461d" providerId="ADAL" clId="{F2E6279F-1306-4D5D-BF02-443E8744C8DE}" dt="2025-05-26T12:22:11.683" v="1931" actId="14100"/>
        <pc:sldMkLst>
          <pc:docMk/>
          <pc:sldMk cId="3195575071" sldId="12247"/>
        </pc:sldMkLst>
        <pc:spChg chg="mod">
          <ac:chgData name="Espen Bago" userId="06351001-7a3d-4660-911f-6a428d2b461d" providerId="ADAL" clId="{F2E6279F-1306-4D5D-BF02-443E8744C8DE}" dt="2025-05-26T12:22:11.683" v="1931" actId="14100"/>
          <ac:spMkLst>
            <pc:docMk/>
            <pc:sldMk cId="3195575071" sldId="12247"/>
            <ac:spMk id="3" creationId="{2935EF67-87C7-DBE7-3AEA-5CA8DF7881D5}"/>
          </ac:spMkLst>
        </pc:spChg>
      </pc:sldChg>
      <pc:sldChg chg="modSp mod modNotesTx">
        <pc:chgData name="Espen Bago" userId="06351001-7a3d-4660-911f-6a428d2b461d" providerId="ADAL" clId="{F2E6279F-1306-4D5D-BF02-443E8744C8DE}" dt="2025-05-20T10:40:05.959" v="1660" actId="20577"/>
        <pc:sldMkLst>
          <pc:docMk/>
          <pc:sldMk cId="3772266374" sldId="12251"/>
        </pc:sldMkLst>
        <pc:spChg chg="mod">
          <ac:chgData name="Espen Bago" userId="06351001-7a3d-4660-911f-6a428d2b461d" providerId="ADAL" clId="{F2E6279F-1306-4D5D-BF02-443E8744C8DE}" dt="2025-05-20T10:40:05.959" v="1660" actId="20577"/>
          <ac:spMkLst>
            <pc:docMk/>
            <pc:sldMk cId="3772266374" sldId="12251"/>
            <ac:spMk id="3" creationId="{BCE26DEB-875A-7A28-2D7A-3203DA4A0847}"/>
          </ac:spMkLst>
        </pc:spChg>
      </pc:sldChg>
      <pc:sldChg chg="modSp mod">
        <pc:chgData name="Espen Bago" userId="06351001-7a3d-4660-911f-6a428d2b461d" providerId="ADAL" clId="{F2E6279F-1306-4D5D-BF02-443E8744C8DE}" dt="2025-05-28T07:33:41.383" v="2706" actId="20577"/>
        <pc:sldMkLst>
          <pc:docMk/>
          <pc:sldMk cId="386347365" sldId="12254"/>
        </pc:sldMkLst>
        <pc:spChg chg="mod">
          <ac:chgData name="Espen Bago" userId="06351001-7a3d-4660-911f-6a428d2b461d" providerId="ADAL" clId="{F2E6279F-1306-4D5D-BF02-443E8744C8DE}" dt="2025-05-28T07:33:41.383" v="2706" actId="20577"/>
          <ac:spMkLst>
            <pc:docMk/>
            <pc:sldMk cId="386347365" sldId="12254"/>
            <ac:spMk id="2" creationId="{B8B6E7E7-FF11-4F65-8AB4-BF5ED7A3F285}"/>
          </ac:spMkLst>
        </pc:spChg>
      </pc:sldChg>
      <pc:sldChg chg="addSp modSp mod modAnim">
        <pc:chgData name="Espen Bago" userId="06351001-7a3d-4660-911f-6a428d2b461d" providerId="ADAL" clId="{F2E6279F-1306-4D5D-BF02-443E8744C8DE}" dt="2025-05-28T07:38:43.894" v="2725"/>
        <pc:sldMkLst>
          <pc:docMk/>
          <pc:sldMk cId="2969908155" sldId="12272"/>
        </pc:sldMkLst>
        <pc:picChg chg="add mod">
          <ac:chgData name="Espen Bago" userId="06351001-7a3d-4660-911f-6a428d2b461d" providerId="ADAL" clId="{F2E6279F-1306-4D5D-BF02-443E8744C8DE}" dt="2025-05-28T07:37:35.893" v="2711" actId="931"/>
          <ac:picMkLst>
            <pc:docMk/>
            <pc:sldMk cId="2969908155" sldId="12272"/>
            <ac:picMk id="5" creationId="{DD04D6B0-0F3A-B471-A5FF-0012C3094831}"/>
          </ac:picMkLst>
        </pc:picChg>
        <pc:picChg chg="add mod">
          <ac:chgData name="Espen Bago" userId="06351001-7a3d-4660-911f-6a428d2b461d" providerId="ADAL" clId="{F2E6279F-1306-4D5D-BF02-443E8744C8DE}" dt="2025-05-28T07:38:35.765" v="2724" actId="1076"/>
          <ac:picMkLst>
            <pc:docMk/>
            <pc:sldMk cId="2969908155" sldId="12272"/>
            <ac:picMk id="7" creationId="{F15DA5C6-71A2-F62D-A0F3-17C6F805C0E6}"/>
          </ac:picMkLst>
        </pc:picChg>
      </pc:sldChg>
      <pc:sldChg chg="ord">
        <pc:chgData name="Espen Bago" userId="06351001-7a3d-4660-911f-6a428d2b461d" providerId="ADAL" clId="{F2E6279F-1306-4D5D-BF02-443E8744C8DE}" dt="2025-05-20T08:01:11.250" v="139"/>
        <pc:sldMkLst>
          <pc:docMk/>
          <pc:sldMk cId="2033992413" sldId="12283"/>
        </pc:sldMkLst>
      </pc:sldChg>
      <pc:sldChg chg="modSp mod ord">
        <pc:chgData name="Espen Bago" userId="06351001-7a3d-4660-911f-6a428d2b461d" providerId="ADAL" clId="{F2E6279F-1306-4D5D-BF02-443E8744C8DE}" dt="2025-05-20T08:03:02.325" v="251" actId="20577"/>
        <pc:sldMkLst>
          <pc:docMk/>
          <pc:sldMk cId="750968455" sldId="12284"/>
        </pc:sldMkLst>
        <pc:spChg chg="mod">
          <ac:chgData name="Espen Bago" userId="06351001-7a3d-4660-911f-6a428d2b461d" providerId="ADAL" clId="{F2E6279F-1306-4D5D-BF02-443E8744C8DE}" dt="2025-05-20T08:01:36.012" v="143" actId="20577"/>
          <ac:spMkLst>
            <pc:docMk/>
            <pc:sldMk cId="750968455" sldId="12284"/>
            <ac:spMk id="2" creationId="{AF601668-7C93-A1A5-CB98-8DD915C71BC7}"/>
          </ac:spMkLst>
        </pc:spChg>
        <pc:spChg chg="mod">
          <ac:chgData name="Espen Bago" userId="06351001-7a3d-4660-911f-6a428d2b461d" providerId="ADAL" clId="{F2E6279F-1306-4D5D-BF02-443E8744C8DE}" dt="2025-05-20T08:03:02.325" v="251" actId="20577"/>
          <ac:spMkLst>
            <pc:docMk/>
            <pc:sldMk cId="750968455" sldId="12284"/>
            <ac:spMk id="3" creationId="{7A61C964-818F-04F9-4829-6B9612E450D2}"/>
          </ac:spMkLst>
        </pc:spChg>
      </pc:sldChg>
      <pc:sldChg chg="addSp modSp mod">
        <pc:chgData name="Espen Bago" userId="06351001-7a3d-4660-911f-6a428d2b461d" providerId="ADAL" clId="{F2E6279F-1306-4D5D-BF02-443E8744C8DE}" dt="2025-05-28T07:52:13.573" v="2859" actId="1076"/>
        <pc:sldMkLst>
          <pc:docMk/>
          <pc:sldMk cId="2644550937" sldId="12296"/>
        </pc:sldMkLst>
        <pc:spChg chg="add mod">
          <ac:chgData name="Espen Bago" userId="06351001-7a3d-4660-911f-6a428d2b461d" providerId="ADAL" clId="{F2E6279F-1306-4D5D-BF02-443E8744C8DE}" dt="2025-05-28T07:52:13.573" v="2859" actId="1076"/>
          <ac:spMkLst>
            <pc:docMk/>
            <pc:sldMk cId="2644550937" sldId="12296"/>
            <ac:spMk id="3" creationId="{10CAF01B-3DC4-23A4-79AA-123852DB792D}"/>
          </ac:spMkLst>
        </pc:spChg>
      </pc:sldChg>
      <pc:sldChg chg="mod modShow">
        <pc:chgData name="Espen Bago" userId="06351001-7a3d-4660-911f-6a428d2b461d" providerId="ADAL" clId="{F2E6279F-1306-4D5D-BF02-443E8744C8DE}" dt="2025-05-26T12:12:40.073" v="1689" actId="729"/>
        <pc:sldMkLst>
          <pc:docMk/>
          <pc:sldMk cId="362698052" sldId="12302"/>
        </pc:sldMkLst>
      </pc:sldChg>
      <pc:sldChg chg="modSp mod ord">
        <pc:chgData name="Espen Bago" userId="06351001-7a3d-4660-911f-6a428d2b461d" providerId="ADAL" clId="{F2E6279F-1306-4D5D-BF02-443E8744C8DE}" dt="2025-05-26T12:20:59.279" v="1925"/>
        <pc:sldMkLst>
          <pc:docMk/>
          <pc:sldMk cId="2237575579" sldId="12303"/>
        </pc:sldMkLst>
        <pc:spChg chg="mod">
          <ac:chgData name="Espen Bago" userId="06351001-7a3d-4660-911f-6a428d2b461d" providerId="ADAL" clId="{F2E6279F-1306-4D5D-BF02-443E8744C8DE}" dt="2025-05-26T12:17:52.379" v="1823" actId="20577"/>
          <ac:spMkLst>
            <pc:docMk/>
            <pc:sldMk cId="2237575579" sldId="12303"/>
            <ac:spMk id="3" creationId="{6908B329-EE2D-D2A9-B9ED-E9D90AAE8109}"/>
          </ac:spMkLst>
        </pc:spChg>
      </pc:sldChg>
      <pc:sldChg chg="addSp delSp modSp add mod ord modClrScheme modAnim chgLayout">
        <pc:chgData name="Espen Bago" userId="06351001-7a3d-4660-911f-6a428d2b461d" providerId="ADAL" clId="{F2E6279F-1306-4D5D-BF02-443E8744C8DE}" dt="2025-05-26T12:18:26.798" v="1824"/>
        <pc:sldMkLst>
          <pc:docMk/>
          <pc:sldMk cId="3507703358" sldId="12304"/>
        </pc:sldMkLst>
        <pc:spChg chg="mod ord">
          <ac:chgData name="Espen Bago" userId="06351001-7a3d-4660-911f-6a428d2b461d" providerId="ADAL" clId="{F2E6279F-1306-4D5D-BF02-443E8744C8DE}" dt="2025-05-26T12:12:01.498" v="1683" actId="700"/>
          <ac:spMkLst>
            <pc:docMk/>
            <pc:sldMk cId="3507703358" sldId="12304"/>
            <ac:spMk id="2" creationId="{A398973E-3009-D634-FE65-8546FD04DE7B}"/>
          </ac:spMkLst>
        </pc:spChg>
        <pc:spChg chg="mod ord">
          <ac:chgData name="Espen Bago" userId="06351001-7a3d-4660-911f-6a428d2b461d" providerId="ADAL" clId="{F2E6279F-1306-4D5D-BF02-443E8744C8DE}" dt="2025-05-26T12:12:14.754" v="1685" actId="207"/>
          <ac:spMkLst>
            <pc:docMk/>
            <pc:sldMk cId="3507703358" sldId="12304"/>
            <ac:spMk id="9" creationId="{5AFEAB47-074D-1BBD-6BDA-42F84F5D798D}"/>
          </ac:spMkLst>
        </pc:spChg>
      </pc:sldChg>
      <pc:sldChg chg="modSp mod">
        <pc:chgData name="Espen Bago" userId="06351001-7a3d-4660-911f-6a428d2b461d" providerId="ADAL" clId="{F2E6279F-1306-4D5D-BF02-443E8744C8DE}" dt="2025-05-26T12:05:31.796" v="1664" actId="113"/>
        <pc:sldMkLst>
          <pc:docMk/>
          <pc:sldMk cId="1994459056" sldId="2147475587"/>
        </pc:sldMkLst>
        <pc:spChg chg="mod">
          <ac:chgData name="Espen Bago" userId="06351001-7a3d-4660-911f-6a428d2b461d" providerId="ADAL" clId="{F2E6279F-1306-4D5D-BF02-443E8744C8DE}" dt="2025-05-26T12:05:31.796" v="1664" actId="113"/>
          <ac:spMkLst>
            <pc:docMk/>
            <pc:sldMk cId="1994459056" sldId="2147475587"/>
            <ac:spMk id="14" creationId="{4E239956-CF0F-3A98-8ED6-04254143A59C}"/>
          </ac:spMkLst>
        </pc:spChg>
      </pc:sldChg>
      <pc:sldChg chg="modSp mod">
        <pc:chgData name="Espen Bago" userId="06351001-7a3d-4660-911f-6a428d2b461d" providerId="ADAL" clId="{F2E6279F-1306-4D5D-BF02-443E8744C8DE}" dt="2025-05-26T12:05:34.824" v="1665" actId="113"/>
        <pc:sldMkLst>
          <pc:docMk/>
          <pc:sldMk cId="1225833758" sldId="2147475601"/>
        </pc:sldMkLst>
        <pc:spChg chg="mod">
          <ac:chgData name="Espen Bago" userId="06351001-7a3d-4660-911f-6a428d2b461d" providerId="ADAL" clId="{F2E6279F-1306-4D5D-BF02-443E8744C8DE}" dt="2025-05-26T12:05:34.824" v="1665" actId="113"/>
          <ac:spMkLst>
            <pc:docMk/>
            <pc:sldMk cId="1225833758" sldId="2147475601"/>
            <ac:spMk id="3" creationId="{1583B010-C7E2-3292-5B8B-1B471CD83E70}"/>
          </ac:spMkLst>
        </pc:spChg>
      </pc:sldChg>
      <pc:sldChg chg="del">
        <pc:chgData name="Espen Bago" userId="06351001-7a3d-4660-911f-6a428d2b461d" providerId="ADAL" clId="{F2E6279F-1306-4D5D-BF02-443E8744C8DE}" dt="2025-05-29T05:18:14.736" v="2866" actId="47"/>
        <pc:sldMkLst>
          <pc:docMk/>
          <pc:sldMk cId="3329589461" sldId="2147475604"/>
        </pc:sldMkLst>
      </pc:sldChg>
      <pc:sldChg chg="del">
        <pc:chgData name="Espen Bago" userId="06351001-7a3d-4660-911f-6a428d2b461d" providerId="ADAL" clId="{F2E6279F-1306-4D5D-BF02-443E8744C8DE}" dt="2025-05-29T05:18:12.361" v="2865" actId="47"/>
        <pc:sldMkLst>
          <pc:docMk/>
          <pc:sldMk cId="3171129933" sldId="2147475608"/>
        </pc:sldMkLst>
      </pc:sldChg>
      <pc:sldChg chg="addSp modSp mod modAnim">
        <pc:chgData name="Espen Bago" userId="06351001-7a3d-4660-911f-6a428d2b461d" providerId="ADAL" clId="{F2E6279F-1306-4D5D-BF02-443E8744C8DE}" dt="2025-05-27T13:37:43.973" v="2702"/>
        <pc:sldMkLst>
          <pc:docMk/>
          <pc:sldMk cId="2613469560" sldId="2147475617"/>
        </pc:sldMkLst>
        <pc:spChg chg="mod">
          <ac:chgData name="Espen Bago" userId="06351001-7a3d-4660-911f-6a428d2b461d" providerId="ADAL" clId="{F2E6279F-1306-4D5D-BF02-443E8744C8DE}" dt="2025-05-27T13:34:01.333" v="2476" actId="6549"/>
          <ac:spMkLst>
            <pc:docMk/>
            <pc:sldMk cId="2613469560" sldId="2147475617"/>
            <ac:spMk id="2" creationId="{E9C4DDD5-5531-27EB-82FF-6F85B228A914}"/>
          </ac:spMkLst>
        </pc:spChg>
        <pc:spChg chg="mod">
          <ac:chgData name="Espen Bago" userId="06351001-7a3d-4660-911f-6a428d2b461d" providerId="ADAL" clId="{F2E6279F-1306-4D5D-BF02-443E8744C8DE}" dt="2025-05-27T13:34:27.857" v="2478" actId="14100"/>
          <ac:spMkLst>
            <pc:docMk/>
            <pc:sldMk cId="2613469560" sldId="2147475617"/>
            <ac:spMk id="3" creationId="{6BA8CDC3-1E9A-474C-AE0E-AE2F73F51BB1}"/>
          </ac:spMkLst>
        </pc:spChg>
        <pc:spChg chg="add mod">
          <ac:chgData name="Espen Bago" userId="06351001-7a3d-4660-911f-6a428d2b461d" providerId="ADAL" clId="{F2E6279F-1306-4D5D-BF02-443E8744C8DE}" dt="2025-05-27T13:37:30.507" v="2701" actId="20577"/>
          <ac:spMkLst>
            <pc:docMk/>
            <pc:sldMk cId="2613469560" sldId="2147475617"/>
            <ac:spMk id="5" creationId="{2218FE75-05DD-FE46-8BA0-06F6C30B1004}"/>
          </ac:spMkLst>
        </pc:spChg>
      </pc:sldChg>
      <pc:sldChg chg="delSp del mod">
        <pc:chgData name="Espen Bago" userId="06351001-7a3d-4660-911f-6a428d2b461d" providerId="ADAL" clId="{F2E6279F-1306-4D5D-BF02-443E8744C8DE}" dt="2025-05-26T12:12:32.735" v="1686" actId="47"/>
        <pc:sldMkLst>
          <pc:docMk/>
          <pc:sldMk cId="3359648680" sldId="2147475620"/>
        </pc:sldMkLst>
      </pc:sldChg>
      <pc:sldChg chg="modSp mod">
        <pc:chgData name="Espen Bago" userId="06351001-7a3d-4660-911f-6a428d2b461d" providerId="ADAL" clId="{F2E6279F-1306-4D5D-BF02-443E8744C8DE}" dt="2025-05-26T12:26:35.939" v="2166" actId="20577"/>
        <pc:sldMkLst>
          <pc:docMk/>
          <pc:sldMk cId="1648742581" sldId="2147475621"/>
        </pc:sldMkLst>
        <pc:spChg chg="mod">
          <ac:chgData name="Espen Bago" userId="06351001-7a3d-4660-911f-6a428d2b461d" providerId="ADAL" clId="{F2E6279F-1306-4D5D-BF02-443E8744C8DE}" dt="2025-05-26T12:26:35.939" v="2166" actId="20577"/>
          <ac:spMkLst>
            <pc:docMk/>
            <pc:sldMk cId="1648742581" sldId="2147475621"/>
            <ac:spMk id="3" creationId="{BCE26DEB-875A-7A28-2D7A-3203DA4A0847}"/>
          </ac:spMkLst>
        </pc:spChg>
      </pc:sldChg>
      <pc:sldChg chg="modSp mod">
        <pc:chgData name="Espen Bago" userId="06351001-7a3d-4660-911f-6a428d2b461d" providerId="ADAL" clId="{F2E6279F-1306-4D5D-BF02-443E8744C8DE}" dt="2025-05-27T09:47:13.086" v="2468" actId="20577"/>
        <pc:sldMkLst>
          <pc:docMk/>
          <pc:sldMk cId="821440183" sldId="2147475623"/>
        </pc:sldMkLst>
        <pc:spChg chg="mod">
          <ac:chgData name="Espen Bago" userId="06351001-7a3d-4660-911f-6a428d2b461d" providerId="ADAL" clId="{F2E6279F-1306-4D5D-BF02-443E8744C8DE}" dt="2025-05-27T09:47:13.086" v="2468" actId="20577"/>
          <ac:spMkLst>
            <pc:docMk/>
            <pc:sldMk cId="821440183" sldId="2147475623"/>
            <ac:spMk id="4" creationId="{1FA122E0-B614-EE1F-7A5D-AAAE70CF2717}"/>
          </ac:spMkLst>
        </pc:spChg>
        <pc:spChg chg="mod">
          <ac:chgData name="Espen Bago" userId="06351001-7a3d-4660-911f-6a428d2b461d" providerId="ADAL" clId="{F2E6279F-1306-4D5D-BF02-443E8744C8DE}" dt="2025-05-26T12:36:28.669" v="2167" actId="6549"/>
          <ac:spMkLst>
            <pc:docMk/>
            <pc:sldMk cId="821440183" sldId="2147475623"/>
            <ac:spMk id="8" creationId="{A8FC6096-B97A-37F7-A1DF-327E271F4D8E}"/>
          </ac:spMkLst>
        </pc:spChg>
        <pc:picChg chg="mod">
          <ac:chgData name="Espen Bago" userId="06351001-7a3d-4660-911f-6a428d2b461d" providerId="ADAL" clId="{F2E6279F-1306-4D5D-BF02-443E8744C8DE}" dt="2025-05-26T12:36:37.255" v="2168" actId="14100"/>
          <ac:picMkLst>
            <pc:docMk/>
            <pc:sldMk cId="821440183" sldId="2147475623"/>
            <ac:picMk id="4100" creationId="{F067B616-89C7-FB7E-B826-7AD9DA0B10E8}"/>
          </ac:picMkLst>
        </pc:picChg>
      </pc:sldChg>
      <pc:sldChg chg="modSp mod chgLayout modNotesTx">
        <pc:chgData name="Espen Bago" userId="06351001-7a3d-4660-911f-6a428d2b461d" providerId="ADAL" clId="{F2E6279F-1306-4D5D-BF02-443E8744C8DE}" dt="2025-05-28T07:47:43.915" v="2779" actId="700"/>
        <pc:sldMkLst>
          <pc:docMk/>
          <pc:sldMk cId="1005438778" sldId="2147475624"/>
        </pc:sldMkLst>
        <pc:spChg chg="mod ord">
          <ac:chgData name="Espen Bago" userId="06351001-7a3d-4660-911f-6a428d2b461d" providerId="ADAL" clId="{F2E6279F-1306-4D5D-BF02-443E8744C8DE}" dt="2025-05-28T07:47:43.915" v="2779" actId="700"/>
          <ac:spMkLst>
            <pc:docMk/>
            <pc:sldMk cId="1005438778" sldId="2147475624"/>
            <ac:spMk id="2" creationId="{08DBB006-9415-82BC-C0DC-660CBD1F8201}"/>
          </ac:spMkLst>
        </pc:spChg>
        <pc:spChg chg="mod ord">
          <ac:chgData name="Espen Bago" userId="06351001-7a3d-4660-911f-6a428d2b461d" providerId="ADAL" clId="{F2E6279F-1306-4D5D-BF02-443E8744C8DE}" dt="2025-05-28T07:47:43.915" v="2779" actId="700"/>
          <ac:spMkLst>
            <pc:docMk/>
            <pc:sldMk cId="1005438778" sldId="2147475624"/>
            <ac:spMk id="3" creationId="{66838A30-BCD6-D29E-1794-E567A4105A0B}"/>
          </ac:spMkLst>
        </pc:spChg>
      </pc:sldChg>
      <pc:sldChg chg="modSp mod modNotesTx">
        <pc:chgData name="Espen Bago" userId="06351001-7a3d-4660-911f-6a428d2b461d" providerId="ADAL" clId="{F2E6279F-1306-4D5D-BF02-443E8744C8DE}" dt="2025-05-20T10:31:38.092" v="1215" actId="20577"/>
        <pc:sldMkLst>
          <pc:docMk/>
          <pc:sldMk cId="4040999994" sldId="2147475625"/>
        </pc:sldMkLst>
        <pc:spChg chg="mod">
          <ac:chgData name="Espen Bago" userId="06351001-7a3d-4660-911f-6a428d2b461d" providerId="ADAL" clId="{F2E6279F-1306-4D5D-BF02-443E8744C8DE}" dt="2025-05-20T10:29:42.479" v="948" actId="20577"/>
          <ac:spMkLst>
            <pc:docMk/>
            <pc:sldMk cId="4040999994" sldId="2147475625"/>
            <ac:spMk id="2" creationId="{B820FBED-1ABF-C624-65E9-44F73BF829F7}"/>
          </ac:spMkLst>
        </pc:spChg>
        <pc:spChg chg="mod">
          <ac:chgData name="Espen Bago" userId="06351001-7a3d-4660-911f-6a428d2b461d" providerId="ADAL" clId="{F2E6279F-1306-4D5D-BF02-443E8744C8DE}" dt="2025-05-19T09:37:45.912" v="28" actId="20577"/>
          <ac:spMkLst>
            <pc:docMk/>
            <pc:sldMk cId="4040999994" sldId="2147475625"/>
            <ac:spMk id="3" creationId="{F3A40295-5771-65D7-4858-0A0578ED837A}"/>
          </ac:spMkLst>
        </pc:spChg>
      </pc:sldChg>
      <pc:sldChg chg="add">
        <pc:chgData name="Espen Bago" userId="06351001-7a3d-4660-911f-6a428d2b461d" providerId="ADAL" clId="{F2E6279F-1306-4D5D-BF02-443E8744C8DE}" dt="2025-05-20T08:01:30.693" v="142"/>
        <pc:sldMkLst>
          <pc:docMk/>
          <pc:sldMk cId="2343665635" sldId="2147475626"/>
        </pc:sldMkLst>
      </pc:sldChg>
      <pc:sldChg chg="modSp add mod ord">
        <pc:chgData name="Espen Bago" userId="06351001-7a3d-4660-911f-6a428d2b461d" providerId="ADAL" clId="{F2E6279F-1306-4D5D-BF02-443E8744C8DE}" dt="2025-05-20T10:34:50.412" v="1237" actId="20577"/>
        <pc:sldMkLst>
          <pc:docMk/>
          <pc:sldMk cId="3911319605" sldId="2147475627"/>
        </pc:sldMkLst>
        <pc:spChg chg="mod">
          <ac:chgData name="Espen Bago" userId="06351001-7a3d-4660-911f-6a428d2b461d" providerId="ADAL" clId="{F2E6279F-1306-4D5D-BF02-443E8744C8DE}" dt="2025-05-20T10:34:50.412" v="1237" actId="20577"/>
          <ac:spMkLst>
            <pc:docMk/>
            <pc:sldMk cId="3911319605" sldId="2147475627"/>
            <ac:spMk id="2" creationId="{21537E37-306E-2673-D42C-7D69F739254E}"/>
          </ac:spMkLst>
        </pc:spChg>
        <pc:spChg chg="mod">
          <ac:chgData name="Espen Bago" userId="06351001-7a3d-4660-911f-6a428d2b461d" providerId="ADAL" clId="{F2E6279F-1306-4D5D-BF02-443E8744C8DE}" dt="2025-05-20T08:04:01.326" v="289" actId="20577"/>
          <ac:spMkLst>
            <pc:docMk/>
            <pc:sldMk cId="3911319605" sldId="2147475627"/>
            <ac:spMk id="3" creationId="{D30B303A-D698-E1D5-066F-D75DC8D26B32}"/>
          </ac:spMkLst>
        </pc:spChg>
      </pc:sldChg>
      <pc:sldChg chg="addSp delSp modSp add mod modClrScheme chgLayout modNotesTx">
        <pc:chgData name="Espen Bago" userId="06351001-7a3d-4660-911f-6a428d2b461d" providerId="ADAL" clId="{F2E6279F-1306-4D5D-BF02-443E8744C8DE}" dt="2025-05-28T07:47:28.935" v="2778" actId="1076"/>
        <pc:sldMkLst>
          <pc:docMk/>
          <pc:sldMk cId="334700279" sldId="2147475628"/>
        </pc:sldMkLst>
        <pc:spChg chg="mod ord">
          <ac:chgData name="Espen Bago" userId="06351001-7a3d-4660-911f-6a428d2b461d" providerId="ADAL" clId="{F2E6279F-1306-4D5D-BF02-443E8744C8DE}" dt="2025-05-26T12:19:50.057" v="1873" actId="6549"/>
          <ac:spMkLst>
            <pc:docMk/>
            <pc:sldMk cId="334700279" sldId="2147475628"/>
            <ac:spMk id="2" creationId="{625590E8-4E98-4D0D-0806-5EF7C94CBF8A}"/>
          </ac:spMkLst>
        </pc:spChg>
        <pc:spChg chg="add mod">
          <ac:chgData name="Espen Bago" userId="06351001-7a3d-4660-911f-6a428d2b461d" providerId="ADAL" clId="{F2E6279F-1306-4D5D-BF02-443E8744C8DE}" dt="2025-05-28T07:47:28.935" v="2778" actId="1076"/>
          <ac:spMkLst>
            <pc:docMk/>
            <pc:sldMk cId="334700279" sldId="2147475628"/>
            <ac:spMk id="3" creationId="{DD1A474A-B606-601B-C948-85E26788191E}"/>
          </ac:spMkLst>
        </pc:spChg>
        <pc:grpChg chg="mod">
          <ac:chgData name="Espen Bago" userId="06351001-7a3d-4660-911f-6a428d2b461d" providerId="ADAL" clId="{F2E6279F-1306-4D5D-BF02-443E8744C8DE}" dt="2025-05-26T12:19:09.220" v="1856" actId="1038"/>
          <ac:grpSpMkLst>
            <pc:docMk/>
            <pc:sldMk cId="334700279" sldId="2147475628"/>
            <ac:grpSpMk id="92" creationId="{92EB89B5-13A7-94AD-8E22-256457E0DF4C}"/>
          </ac:grpSpMkLst>
        </pc:grpChg>
        <pc:grpChg chg="mod">
          <ac:chgData name="Espen Bago" userId="06351001-7a3d-4660-911f-6a428d2b461d" providerId="ADAL" clId="{F2E6279F-1306-4D5D-BF02-443E8744C8DE}" dt="2025-05-26T12:19:09.220" v="1856" actId="1038"/>
          <ac:grpSpMkLst>
            <pc:docMk/>
            <pc:sldMk cId="334700279" sldId="2147475628"/>
            <ac:grpSpMk id="93" creationId="{AFFE2B2C-BEDE-CA10-9605-465412E88A33}"/>
          </ac:grpSpMkLst>
        </pc:grpChg>
      </pc:sldChg>
      <pc:sldChg chg="addSp delSp modSp add del mod">
        <pc:chgData name="Espen Bago" userId="06351001-7a3d-4660-911f-6a428d2b461d" providerId="ADAL" clId="{F2E6279F-1306-4D5D-BF02-443E8744C8DE}" dt="2025-05-26T12:10:51.464" v="1677" actId="47"/>
        <pc:sldMkLst>
          <pc:docMk/>
          <pc:sldMk cId="1304622187" sldId="2147475629"/>
        </pc:sldMkLst>
      </pc:sldChg>
      <pc:sldChg chg="addSp delSp modSp add mod ord modClrScheme chgLayout">
        <pc:chgData name="Espen Bago" userId="06351001-7a3d-4660-911f-6a428d2b461d" providerId="ADAL" clId="{F2E6279F-1306-4D5D-BF02-443E8744C8DE}" dt="2025-05-26T12:15:18.703" v="1715" actId="404"/>
        <pc:sldMkLst>
          <pc:docMk/>
          <pc:sldMk cId="4041653205" sldId="2147475630"/>
        </pc:sldMkLst>
        <pc:spChg chg="mod ord">
          <ac:chgData name="Espen Bago" userId="06351001-7a3d-4660-911f-6a428d2b461d" providerId="ADAL" clId="{F2E6279F-1306-4D5D-BF02-443E8744C8DE}" dt="2025-05-26T12:12:58.424" v="1691" actId="700"/>
          <ac:spMkLst>
            <pc:docMk/>
            <pc:sldMk cId="4041653205" sldId="2147475630"/>
            <ac:spMk id="2" creationId="{67CF5801-3A72-498F-D4D5-31A23A718783}"/>
          </ac:spMkLst>
        </pc:spChg>
        <pc:spChg chg="mod">
          <ac:chgData name="Espen Bago" userId="06351001-7a3d-4660-911f-6a428d2b461d" providerId="ADAL" clId="{F2E6279F-1306-4D5D-BF02-443E8744C8DE}" dt="2025-05-26T12:14:40.927" v="1701" actId="207"/>
          <ac:spMkLst>
            <pc:docMk/>
            <pc:sldMk cId="4041653205" sldId="2147475630"/>
            <ac:spMk id="29" creationId="{36CB0070-4076-C84E-AD10-3AF3139A94CE}"/>
          </ac:spMkLst>
        </pc:spChg>
        <pc:spChg chg="mod">
          <ac:chgData name="Espen Bago" userId="06351001-7a3d-4660-911f-6a428d2b461d" providerId="ADAL" clId="{F2E6279F-1306-4D5D-BF02-443E8744C8DE}" dt="2025-05-26T12:15:18.703" v="1715" actId="404"/>
          <ac:spMkLst>
            <pc:docMk/>
            <pc:sldMk cId="4041653205" sldId="2147475630"/>
            <ac:spMk id="30" creationId="{6180EA7B-0DFD-9C6B-53B7-F422737F549A}"/>
          </ac:spMkLst>
        </pc:spChg>
        <pc:spChg chg="mod">
          <ac:chgData name="Espen Bago" userId="06351001-7a3d-4660-911f-6a428d2b461d" providerId="ADAL" clId="{F2E6279F-1306-4D5D-BF02-443E8744C8DE}" dt="2025-05-26T12:14:31.821" v="1699" actId="207"/>
          <ac:spMkLst>
            <pc:docMk/>
            <pc:sldMk cId="4041653205" sldId="2147475630"/>
            <ac:spMk id="31" creationId="{41F25760-3D0C-097F-37D4-439D3C7512A4}"/>
          </ac:spMkLst>
        </pc:spChg>
        <pc:spChg chg="mod">
          <ac:chgData name="Espen Bago" userId="06351001-7a3d-4660-911f-6a428d2b461d" providerId="ADAL" clId="{F2E6279F-1306-4D5D-BF02-443E8744C8DE}" dt="2025-05-26T12:14:35.737" v="1700" actId="207"/>
          <ac:spMkLst>
            <pc:docMk/>
            <pc:sldMk cId="4041653205" sldId="2147475630"/>
            <ac:spMk id="32" creationId="{9EF5FCC7-7637-94A1-DFD0-0B66FA559467}"/>
          </ac:spMkLst>
        </pc:spChg>
        <pc:spChg chg="mod">
          <ac:chgData name="Espen Bago" userId="06351001-7a3d-4660-911f-6a428d2b461d" providerId="ADAL" clId="{F2E6279F-1306-4D5D-BF02-443E8744C8DE}" dt="2025-05-26T12:13:43.086" v="1693" actId="208"/>
          <ac:spMkLst>
            <pc:docMk/>
            <pc:sldMk cId="4041653205" sldId="2147475630"/>
            <ac:spMk id="33" creationId="{FBC6F541-2EB7-F09A-8C3B-4A4D170775A8}"/>
          </ac:spMkLst>
        </pc:spChg>
        <pc:spChg chg="mod">
          <ac:chgData name="Espen Bago" userId="06351001-7a3d-4660-911f-6a428d2b461d" providerId="ADAL" clId="{F2E6279F-1306-4D5D-BF02-443E8744C8DE}" dt="2025-05-26T12:14:08.507" v="1697" actId="14100"/>
          <ac:spMkLst>
            <pc:docMk/>
            <pc:sldMk cId="4041653205" sldId="2147475630"/>
            <ac:spMk id="34" creationId="{F903354B-3DA7-6A71-DB63-8B2BCFB455F7}"/>
          </ac:spMkLst>
        </pc:spChg>
        <pc:grpChg chg="mod">
          <ac:chgData name="Espen Bago" userId="06351001-7a3d-4660-911f-6a428d2b461d" providerId="ADAL" clId="{F2E6279F-1306-4D5D-BF02-443E8744C8DE}" dt="2025-05-26T12:14:31.821" v="1699" actId="207"/>
          <ac:grpSpMkLst>
            <pc:docMk/>
            <pc:sldMk cId="4041653205" sldId="2147475630"/>
            <ac:grpSpMk id="9" creationId="{CA8B10A6-70C9-34B4-A017-3C80EB34BD1E}"/>
          </ac:grpSpMkLst>
        </pc:grpChg>
        <pc:grpChg chg="mod">
          <ac:chgData name="Espen Bago" userId="06351001-7a3d-4660-911f-6a428d2b461d" providerId="ADAL" clId="{F2E6279F-1306-4D5D-BF02-443E8744C8DE}" dt="2025-05-26T12:14:40.927" v="1701" actId="207"/>
          <ac:grpSpMkLst>
            <pc:docMk/>
            <pc:sldMk cId="4041653205" sldId="2147475630"/>
            <ac:grpSpMk id="10" creationId="{58DA9F65-95B6-D86F-434F-82120A074C4F}"/>
          </ac:grpSpMkLst>
        </pc:grpChg>
      </pc:sldChg>
      <pc:sldChg chg="addSp delSp modSp new del mod modClrScheme chgLayout">
        <pc:chgData name="Espen Bago" userId="06351001-7a3d-4660-911f-6a428d2b461d" providerId="ADAL" clId="{F2E6279F-1306-4D5D-BF02-443E8744C8DE}" dt="2025-05-27T08:56:07.774" v="2460" actId="47"/>
        <pc:sldMkLst>
          <pc:docMk/>
          <pc:sldMk cId="395378957" sldId="2147475631"/>
        </pc:sldMkLst>
      </pc:sldChg>
      <pc:sldChg chg="addSp modSp add mod modClrScheme chgLayout">
        <pc:chgData name="Espen Bago" userId="06351001-7a3d-4660-911f-6a428d2b461d" providerId="ADAL" clId="{F2E6279F-1306-4D5D-BF02-443E8744C8DE}" dt="2025-05-27T09:49:22.443" v="2473" actId="26606"/>
        <pc:sldMkLst>
          <pc:docMk/>
          <pc:sldMk cId="2904702804" sldId="2147475631"/>
        </pc:sldMkLst>
        <pc:spChg chg="mod">
          <ac:chgData name="Espen Bago" userId="06351001-7a3d-4660-911f-6a428d2b461d" providerId="ADAL" clId="{F2E6279F-1306-4D5D-BF02-443E8744C8DE}" dt="2025-05-27T09:49:22.443" v="2473" actId="26606"/>
          <ac:spMkLst>
            <pc:docMk/>
            <pc:sldMk cId="2904702804" sldId="2147475631"/>
            <ac:spMk id="2" creationId="{2CDF2117-D48E-6280-CFD2-B9F568FA4FC8}"/>
          </ac:spMkLst>
        </pc:spChg>
        <pc:picChg chg="add mod">
          <ac:chgData name="Espen Bago" userId="06351001-7a3d-4660-911f-6a428d2b461d" providerId="ADAL" clId="{F2E6279F-1306-4D5D-BF02-443E8744C8DE}" dt="2025-05-27T09:49:22.443" v="2473" actId="26606"/>
          <ac:picMkLst>
            <pc:docMk/>
            <pc:sldMk cId="2904702804" sldId="2147475631"/>
            <ac:picMk id="4" creationId="{8F17E471-D0AE-F2E2-5A82-EE7471751B21}"/>
          </ac:picMkLst>
        </pc:picChg>
      </pc:sldChg>
      <pc:sldChg chg="add">
        <pc:chgData name="Espen Bago" userId="06351001-7a3d-4660-911f-6a428d2b461d" providerId="ADAL" clId="{F2E6279F-1306-4D5D-BF02-443E8744C8DE}" dt="2025-05-27T09:49:34.206" v="2474"/>
        <pc:sldMkLst>
          <pc:docMk/>
          <pc:sldMk cId="2469790886" sldId="2147475632"/>
        </pc:sldMkLst>
      </pc:sldChg>
      <pc:sldChg chg="addSp delSp modSp new mod">
        <pc:chgData name="Espen Bago" userId="06351001-7a3d-4660-911f-6a428d2b461d" providerId="ADAL" clId="{F2E6279F-1306-4D5D-BF02-443E8744C8DE}" dt="2025-05-28T07:49:53.125" v="2820" actId="1076"/>
        <pc:sldMkLst>
          <pc:docMk/>
          <pc:sldMk cId="2599786380" sldId="2147475633"/>
        </pc:sldMkLst>
        <pc:spChg chg="mod">
          <ac:chgData name="Espen Bago" userId="06351001-7a3d-4660-911f-6a428d2b461d" providerId="ADAL" clId="{F2E6279F-1306-4D5D-BF02-443E8744C8DE}" dt="2025-05-28T07:48:12.518" v="2804" actId="20577"/>
          <ac:spMkLst>
            <pc:docMk/>
            <pc:sldMk cId="2599786380" sldId="2147475633"/>
            <ac:spMk id="2" creationId="{7A33A9D4-FFBF-846B-C0B1-09BEF7AAEBEF}"/>
          </ac:spMkLst>
        </pc:spChg>
        <pc:spChg chg="del">
          <ac:chgData name="Espen Bago" userId="06351001-7a3d-4660-911f-6a428d2b461d" providerId="ADAL" clId="{F2E6279F-1306-4D5D-BF02-443E8744C8DE}" dt="2025-05-28T07:48:24.789" v="2805" actId="931"/>
          <ac:spMkLst>
            <pc:docMk/>
            <pc:sldMk cId="2599786380" sldId="2147475633"/>
            <ac:spMk id="3" creationId="{7296C6D4-B67F-809D-E5CC-39013B95BDDF}"/>
          </ac:spMkLst>
        </pc:spChg>
        <pc:spChg chg="add del mod">
          <ac:chgData name="Espen Bago" userId="06351001-7a3d-4660-911f-6a428d2b461d" providerId="ADAL" clId="{F2E6279F-1306-4D5D-BF02-443E8744C8DE}" dt="2025-05-28T07:49:31.558" v="2813" actId="478"/>
          <ac:spMkLst>
            <pc:docMk/>
            <pc:sldMk cId="2599786380" sldId="2147475633"/>
            <ac:spMk id="9" creationId="{CE451AC2-5AC1-B506-3664-22D4E299C8A1}"/>
          </ac:spMkLst>
        </pc:spChg>
        <pc:picChg chg="add del mod">
          <ac:chgData name="Espen Bago" userId="06351001-7a3d-4660-911f-6a428d2b461d" providerId="ADAL" clId="{F2E6279F-1306-4D5D-BF02-443E8744C8DE}" dt="2025-05-28T07:49:28.437" v="2812" actId="478"/>
          <ac:picMkLst>
            <pc:docMk/>
            <pc:sldMk cId="2599786380" sldId="2147475633"/>
            <ac:picMk id="5" creationId="{4A26BF69-936F-C947-DA0C-A4ED66AD1451}"/>
          </ac:picMkLst>
        </pc:picChg>
        <pc:picChg chg="add mod">
          <ac:chgData name="Espen Bago" userId="06351001-7a3d-4660-911f-6a428d2b461d" providerId="ADAL" clId="{F2E6279F-1306-4D5D-BF02-443E8744C8DE}" dt="2025-05-28T07:49:53.125" v="2820" actId="1076"/>
          <ac:picMkLst>
            <pc:docMk/>
            <pc:sldMk cId="2599786380" sldId="2147475633"/>
            <ac:picMk id="7" creationId="{E0FA9746-DFBF-3321-DBAA-22B718C677D8}"/>
          </ac:picMkLst>
        </pc:picChg>
      </pc:sldChg>
      <pc:sldChg chg="new del">
        <pc:chgData name="Espen Bago" userId="06351001-7a3d-4660-911f-6a428d2b461d" providerId="ADAL" clId="{F2E6279F-1306-4D5D-BF02-443E8744C8DE}" dt="2025-05-28T07:46:52.860" v="2774" actId="680"/>
        <pc:sldMkLst>
          <pc:docMk/>
          <pc:sldMk cId="3387082741" sldId="2147475633"/>
        </pc:sldMkLst>
      </pc:sldChg>
      <pc:sldMasterChg chg="delSldLayout">
        <pc:chgData name="Espen Bago" userId="06351001-7a3d-4660-911f-6a428d2b461d" providerId="ADAL" clId="{F2E6279F-1306-4D5D-BF02-443E8744C8DE}" dt="2025-05-27T08:56:07.774" v="2460" actId="47"/>
        <pc:sldMasterMkLst>
          <pc:docMk/>
          <pc:sldMasterMk cId="1314275237" sldId="2147483648"/>
        </pc:sldMasterMkLst>
        <pc:sldLayoutChg chg="del">
          <pc:chgData name="Espen Bago" userId="06351001-7a3d-4660-911f-6a428d2b461d" providerId="ADAL" clId="{F2E6279F-1306-4D5D-BF02-443E8744C8DE}" dt="2025-05-27T08:56:07.774" v="2460" actId="47"/>
          <pc:sldLayoutMkLst>
            <pc:docMk/>
            <pc:sldMasterMk cId="1314275237" sldId="2147483648"/>
            <pc:sldLayoutMk cId="1728242542" sldId="2147483702"/>
          </pc:sldLayoutMkLst>
        </pc:sldLayoutChg>
      </pc:sldMasterChg>
    </pc:docChg>
  </pc:docChgLst>
  <pc:docChgLst>
    <pc:chgData name="Espen Bago" userId="06351001-7a3d-4660-911f-6a428d2b461d" providerId="ADAL" clId="{268DBD3F-DC29-452F-BDC8-80DF2E96BC0E}"/>
    <pc:docChg chg="custSel addSld modSld sldOrd modSection">
      <pc:chgData name="Espen Bago" userId="06351001-7a3d-4660-911f-6a428d2b461d" providerId="ADAL" clId="{268DBD3F-DC29-452F-BDC8-80DF2E96BC0E}" dt="2025-04-22T08:09:06.189" v="638" actId="20577"/>
      <pc:docMkLst>
        <pc:docMk/>
      </pc:docMkLst>
      <pc:sldChg chg="addSp delSp modSp add mod ord chgLayout modNotesTx">
        <pc:chgData name="Espen Bago" userId="06351001-7a3d-4660-911f-6a428d2b461d" providerId="ADAL" clId="{268DBD3F-DC29-452F-BDC8-80DF2E96BC0E}" dt="2025-04-22T08:09:06.189" v="638" actId="20577"/>
        <pc:sldMkLst>
          <pc:docMk/>
          <pc:sldMk cId="1005438778" sldId="2147475624"/>
        </pc:sldMkLst>
        <pc:spChg chg="mod ord">
          <ac:chgData name="Espen Bago" userId="06351001-7a3d-4660-911f-6a428d2b461d" providerId="ADAL" clId="{268DBD3F-DC29-452F-BDC8-80DF2E96BC0E}" dt="2025-04-22T08:05:10.169" v="506" actId="20577"/>
          <ac:spMkLst>
            <pc:docMk/>
            <pc:sldMk cId="1005438778" sldId="2147475624"/>
            <ac:spMk id="2" creationId="{08DBB006-9415-82BC-C0DC-660CBD1F8201}"/>
          </ac:spMkLst>
        </pc:spChg>
        <pc:spChg chg="add mod ord">
          <ac:chgData name="Espen Bago" userId="06351001-7a3d-4660-911f-6a428d2b461d" providerId="ADAL" clId="{268DBD3F-DC29-452F-BDC8-80DF2E96BC0E}" dt="2025-04-22T08:08:52.622" v="637" actId="6549"/>
          <ac:spMkLst>
            <pc:docMk/>
            <pc:sldMk cId="1005438778" sldId="2147475624"/>
            <ac:spMk id="3" creationId="{66838A30-BCD6-D29E-1794-E567A4105A0B}"/>
          </ac:spMkLst>
        </pc:spChg>
      </pc:sldChg>
      <pc:sldChg chg="addSp modSp new mod">
        <pc:chgData name="Espen Bago" userId="06351001-7a3d-4660-911f-6a428d2b461d" providerId="ADAL" clId="{268DBD3F-DC29-452F-BDC8-80DF2E96BC0E}" dt="2025-04-22T08:08:34.877" v="630" actId="404"/>
        <pc:sldMkLst>
          <pc:docMk/>
          <pc:sldMk cId="4040999994" sldId="2147475625"/>
        </pc:sldMkLst>
        <pc:spChg chg="mod">
          <ac:chgData name="Espen Bago" userId="06351001-7a3d-4660-911f-6a428d2b461d" providerId="ADAL" clId="{268DBD3F-DC29-452F-BDC8-80DF2E96BC0E}" dt="2025-04-22T08:04:04.357" v="462" actId="20577"/>
          <ac:spMkLst>
            <pc:docMk/>
            <pc:sldMk cId="4040999994" sldId="2147475625"/>
            <ac:spMk id="2" creationId="{B820FBED-1ABF-C624-65E9-44F73BF829F7}"/>
          </ac:spMkLst>
        </pc:spChg>
        <pc:spChg chg="add mod">
          <ac:chgData name="Espen Bago" userId="06351001-7a3d-4660-911f-6a428d2b461d" providerId="ADAL" clId="{268DBD3F-DC29-452F-BDC8-80DF2E96BC0E}" dt="2025-04-22T08:08:34.877" v="630" actId="404"/>
          <ac:spMkLst>
            <pc:docMk/>
            <pc:sldMk cId="4040999994" sldId="2147475625"/>
            <ac:spMk id="3" creationId="{F3A40295-5771-65D7-4858-0A0578ED837A}"/>
          </ac:spMkLst>
        </pc:spChg>
      </pc:sldChg>
    </pc:docChg>
  </pc:docChgLst>
</pc:chgInfo>
</file>

<file path=ppt/comments/modernComment_7FFFE0AB_E9220035.xml><?xml version="1.0" encoding="utf-8"?>
<p188:cmLst xmlns:a="http://schemas.openxmlformats.org/drawingml/2006/main" xmlns:r="http://schemas.openxmlformats.org/officeDocument/2006/relationships" xmlns:p188="http://schemas.microsoft.com/office/powerpoint/2018/8/main">
  <p188:cm id="{1122E600-4ECA-40AC-A0F6-14D33C13E344}" authorId="{ADFA1230-EA16-44A7-A903-9F9A9B875783}" created="2025-05-20T08:13:51.616">
    <ac:txMkLst xmlns:ac="http://schemas.microsoft.com/office/drawing/2013/main/command">
      <pc:docMk xmlns:pc="http://schemas.microsoft.com/office/powerpoint/2013/main/command"/>
      <pc:sldMk xmlns:pc="http://schemas.microsoft.com/office/powerpoint/2013/main/command" cId="3911319605" sldId="2147475627"/>
      <ac:spMk id="3" creationId="{D30B303A-D698-E1D5-066F-D75DC8D26B32}"/>
      <ac:txMk cp="21" len="11">
        <ac:context len="33" hash="10930307"/>
      </ac:txMk>
    </ac:txMkLst>
    <p188:pos x="9310164" y="511438"/>
    <p188:txBody>
      <a:bodyPr/>
      <a:lstStyle/>
      <a:p>
        <a:r>
          <a:rPr lang="en-US"/>
          <a:t>Get latest version of Taxanomy from Erik</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FD615-4570-46C7-8FCF-F58C46F54F83}"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GB"/>
        </a:p>
      </dgm:t>
    </dgm:pt>
    <dgm:pt modelId="{27C3E144-AC85-42C8-8BDC-D985F2F23723}">
      <dgm:prSet phldrT="[Text]"/>
      <dgm:spPr>
        <a:solidFill>
          <a:schemeClr val="accent3">
            <a:lumMod val="50000"/>
          </a:schemeClr>
        </a:solidFill>
      </dgm:spPr>
      <dgm:t>
        <a:bodyPr/>
        <a:lstStyle/>
        <a:p>
          <a:r>
            <a:rPr lang="nb-NO" b="1" dirty="0"/>
            <a:t>+++</a:t>
          </a:r>
          <a:endParaRPr lang="en-GB" b="1" dirty="0"/>
        </a:p>
      </dgm:t>
    </dgm:pt>
    <dgm:pt modelId="{CD0797F9-8B36-4E58-8FF2-56F1ACC4D8DE}" type="parTrans" cxnId="{844FA045-7667-4022-8EEE-E2CB88FD2744}">
      <dgm:prSet/>
      <dgm:spPr/>
      <dgm:t>
        <a:bodyPr/>
        <a:lstStyle/>
        <a:p>
          <a:endParaRPr lang="en-GB"/>
        </a:p>
      </dgm:t>
    </dgm:pt>
    <dgm:pt modelId="{D7978074-00AA-4F7A-8E99-121A26F02A2C}" type="sibTrans" cxnId="{844FA045-7667-4022-8EEE-E2CB88FD2744}">
      <dgm:prSet/>
      <dgm:spPr/>
      <dgm:t>
        <a:bodyPr/>
        <a:lstStyle/>
        <a:p>
          <a:endParaRPr lang="en-GB"/>
        </a:p>
      </dgm:t>
    </dgm:pt>
    <dgm:pt modelId="{C6696554-8774-4455-B32E-DB9799BD5AA4}">
      <dgm:prSet phldrT="[Text]"/>
      <dgm:spPr>
        <a:solidFill>
          <a:schemeClr val="accent3">
            <a:lumMod val="50000"/>
          </a:schemeClr>
        </a:solidFill>
      </dgm:spPr>
      <dgm:t>
        <a:bodyPr/>
        <a:lstStyle/>
        <a:p>
          <a:r>
            <a:rPr lang="nb-NO" b="1" dirty="0"/>
            <a:t>UBA</a:t>
          </a:r>
          <a:endParaRPr lang="en-GB" b="1" dirty="0"/>
        </a:p>
      </dgm:t>
    </dgm:pt>
    <dgm:pt modelId="{7347DA43-1E40-4636-B5CA-927D13435057}" type="parTrans" cxnId="{D9F7CD10-13DA-4B9C-8A08-D6B33A2C742F}">
      <dgm:prSet/>
      <dgm:spPr/>
      <dgm:t>
        <a:bodyPr/>
        <a:lstStyle/>
        <a:p>
          <a:endParaRPr lang="en-GB"/>
        </a:p>
      </dgm:t>
    </dgm:pt>
    <dgm:pt modelId="{9130F1F7-FFD4-4813-A28C-B8841CFB3D2F}" type="sibTrans" cxnId="{D9F7CD10-13DA-4B9C-8A08-D6B33A2C742F}">
      <dgm:prSet/>
      <dgm:spPr/>
      <dgm:t>
        <a:bodyPr/>
        <a:lstStyle/>
        <a:p>
          <a:endParaRPr lang="en-GB"/>
        </a:p>
      </dgm:t>
    </dgm:pt>
    <dgm:pt modelId="{24365CEC-BCC4-4964-9B3E-C82F3856C372}">
      <dgm:prSet phldrT="[Text]"/>
      <dgm:spPr>
        <a:solidFill>
          <a:schemeClr val="accent3">
            <a:lumMod val="50000"/>
          </a:schemeClr>
        </a:solidFill>
      </dgm:spPr>
      <dgm:t>
        <a:bodyPr/>
        <a:lstStyle/>
        <a:p>
          <a:r>
            <a:rPr lang="nb-NO" b="1" dirty="0"/>
            <a:t>ITDR</a:t>
          </a:r>
          <a:endParaRPr lang="en-GB" b="1" dirty="0"/>
        </a:p>
      </dgm:t>
    </dgm:pt>
    <dgm:pt modelId="{30F0DECD-B229-4AFC-84A2-2B8A30D32056}" type="parTrans" cxnId="{15D63D3C-95DD-4C6A-9758-EB8689269A0B}">
      <dgm:prSet/>
      <dgm:spPr/>
      <dgm:t>
        <a:bodyPr/>
        <a:lstStyle/>
        <a:p>
          <a:endParaRPr lang="en-GB"/>
        </a:p>
      </dgm:t>
    </dgm:pt>
    <dgm:pt modelId="{308BAD12-3E1E-477E-9C33-B356970C9A0A}" type="sibTrans" cxnId="{15D63D3C-95DD-4C6A-9758-EB8689269A0B}">
      <dgm:prSet/>
      <dgm:spPr/>
      <dgm:t>
        <a:bodyPr/>
        <a:lstStyle/>
        <a:p>
          <a:endParaRPr lang="en-GB"/>
        </a:p>
      </dgm:t>
    </dgm:pt>
    <dgm:pt modelId="{FCBAFD9D-9B4C-478A-B5BC-E12FEF942492}">
      <dgm:prSet phldrT="[Text]"/>
      <dgm:spPr>
        <a:solidFill>
          <a:schemeClr val="accent3">
            <a:lumMod val="50000"/>
          </a:schemeClr>
        </a:solidFill>
      </dgm:spPr>
      <dgm:t>
        <a:bodyPr/>
        <a:lstStyle/>
        <a:p>
          <a:r>
            <a:rPr lang="nb-NO" b="1" dirty="0"/>
            <a:t>PKI</a:t>
          </a:r>
          <a:endParaRPr lang="en-GB" b="1" dirty="0"/>
        </a:p>
      </dgm:t>
    </dgm:pt>
    <dgm:pt modelId="{FB5FF621-29C1-4896-AB76-7AE4A5E61205}" type="parTrans" cxnId="{9AE57C61-E9BB-4261-BDDB-65FDBA67382F}">
      <dgm:prSet/>
      <dgm:spPr/>
      <dgm:t>
        <a:bodyPr/>
        <a:lstStyle/>
        <a:p>
          <a:endParaRPr lang="en-GB"/>
        </a:p>
      </dgm:t>
    </dgm:pt>
    <dgm:pt modelId="{E60803E7-DA9B-4478-990B-327210909C0F}" type="sibTrans" cxnId="{9AE57C61-E9BB-4261-BDDB-65FDBA67382F}">
      <dgm:prSet/>
      <dgm:spPr/>
      <dgm:t>
        <a:bodyPr/>
        <a:lstStyle/>
        <a:p>
          <a:endParaRPr lang="en-GB"/>
        </a:p>
      </dgm:t>
    </dgm:pt>
    <dgm:pt modelId="{0D0A6FF7-1316-44F5-BC45-EEF8C68A0194}">
      <dgm:prSet phldrT="[Text]"/>
      <dgm:spPr>
        <a:solidFill>
          <a:schemeClr val="accent3">
            <a:lumMod val="50000"/>
          </a:schemeClr>
        </a:solidFill>
      </dgm:spPr>
      <dgm:t>
        <a:bodyPr/>
        <a:lstStyle/>
        <a:p>
          <a:r>
            <a:rPr lang="nb-NO" b="1" dirty="0"/>
            <a:t>AIA</a:t>
          </a:r>
          <a:endParaRPr lang="en-GB" b="1" dirty="0"/>
        </a:p>
      </dgm:t>
    </dgm:pt>
    <dgm:pt modelId="{049BCFF5-D962-440A-8090-50FF139645BD}" type="parTrans" cxnId="{E9DC56A4-9B93-4589-AA8B-DF05C9EF571A}">
      <dgm:prSet/>
      <dgm:spPr/>
      <dgm:t>
        <a:bodyPr/>
        <a:lstStyle/>
        <a:p>
          <a:endParaRPr lang="en-GB"/>
        </a:p>
      </dgm:t>
    </dgm:pt>
    <dgm:pt modelId="{88789A54-C475-4745-BF8A-E7C68EA7A46E}" type="sibTrans" cxnId="{E9DC56A4-9B93-4589-AA8B-DF05C9EF571A}">
      <dgm:prSet/>
      <dgm:spPr/>
      <dgm:t>
        <a:bodyPr/>
        <a:lstStyle/>
        <a:p>
          <a:endParaRPr lang="en-GB"/>
        </a:p>
      </dgm:t>
    </dgm:pt>
    <dgm:pt modelId="{2A69451B-0139-4FB9-B0F3-3D0AEF88E0AC}">
      <dgm:prSet phldrT="[Text]"/>
      <dgm:spPr>
        <a:solidFill>
          <a:schemeClr val="accent3">
            <a:lumMod val="50000"/>
          </a:schemeClr>
        </a:solidFill>
      </dgm:spPr>
      <dgm:t>
        <a:bodyPr/>
        <a:lstStyle/>
        <a:p>
          <a:r>
            <a:rPr lang="nb-NO" b="1" dirty="0"/>
            <a:t>SSI</a:t>
          </a:r>
          <a:endParaRPr lang="en-GB" b="1" dirty="0"/>
        </a:p>
      </dgm:t>
    </dgm:pt>
    <dgm:pt modelId="{14795AA6-CBA4-44A2-9942-227283650C5C}" type="parTrans" cxnId="{612C107A-A670-4681-A1C4-87AB33239A99}">
      <dgm:prSet/>
      <dgm:spPr/>
      <dgm:t>
        <a:bodyPr/>
        <a:lstStyle/>
        <a:p>
          <a:endParaRPr lang="en-GB"/>
        </a:p>
      </dgm:t>
    </dgm:pt>
    <dgm:pt modelId="{07931781-0302-4A71-AAE3-CA25B5F99E1E}" type="sibTrans" cxnId="{612C107A-A670-4681-A1C4-87AB33239A99}">
      <dgm:prSet/>
      <dgm:spPr/>
      <dgm:t>
        <a:bodyPr/>
        <a:lstStyle/>
        <a:p>
          <a:endParaRPr lang="en-GB"/>
        </a:p>
      </dgm:t>
    </dgm:pt>
    <dgm:pt modelId="{50689451-4D23-4492-93E7-2C334506F65A}">
      <dgm:prSet phldrT="[Text]"/>
      <dgm:spPr>
        <a:solidFill>
          <a:schemeClr val="accent3">
            <a:lumMod val="50000"/>
          </a:schemeClr>
        </a:solidFill>
      </dgm:spPr>
      <dgm:t>
        <a:bodyPr/>
        <a:lstStyle/>
        <a:p>
          <a:r>
            <a:rPr lang="nb-NO" b="1" dirty="0"/>
            <a:t>DID</a:t>
          </a:r>
          <a:endParaRPr lang="en-GB" b="1" dirty="0"/>
        </a:p>
      </dgm:t>
    </dgm:pt>
    <dgm:pt modelId="{C38797F3-F416-4553-AB3E-A7E1990CF616}" type="parTrans" cxnId="{27055991-ED86-47FA-83E5-41D7C7F4FB4B}">
      <dgm:prSet/>
      <dgm:spPr/>
      <dgm:t>
        <a:bodyPr/>
        <a:lstStyle/>
        <a:p>
          <a:endParaRPr lang="en-GB"/>
        </a:p>
      </dgm:t>
    </dgm:pt>
    <dgm:pt modelId="{156A611F-A9C7-4ECB-A626-ABAE0B8DA692}" type="sibTrans" cxnId="{27055991-ED86-47FA-83E5-41D7C7F4FB4B}">
      <dgm:prSet/>
      <dgm:spPr/>
      <dgm:t>
        <a:bodyPr/>
        <a:lstStyle/>
        <a:p>
          <a:endParaRPr lang="en-GB"/>
        </a:p>
      </dgm:t>
    </dgm:pt>
    <dgm:pt modelId="{E34C2597-2111-4991-92F3-425CC567C846}">
      <dgm:prSet phldrT="[Text]"/>
      <dgm:spPr>
        <a:solidFill>
          <a:schemeClr val="accent3">
            <a:lumMod val="50000"/>
          </a:schemeClr>
        </a:solidFill>
      </dgm:spPr>
      <dgm:t>
        <a:bodyPr/>
        <a:lstStyle/>
        <a:p>
          <a:r>
            <a:rPr lang="nb-NO" b="1" dirty="0"/>
            <a:t>Trust</a:t>
          </a:r>
          <a:endParaRPr lang="en-GB" b="1" dirty="0"/>
        </a:p>
      </dgm:t>
    </dgm:pt>
    <dgm:pt modelId="{12C1C318-C5FA-4481-BB5B-8296F3020FE5}" type="parTrans" cxnId="{266592A3-0722-47D3-A9C0-1B0CC376169A}">
      <dgm:prSet/>
      <dgm:spPr/>
      <dgm:t>
        <a:bodyPr/>
        <a:lstStyle/>
        <a:p>
          <a:endParaRPr lang="en-GB"/>
        </a:p>
      </dgm:t>
    </dgm:pt>
    <dgm:pt modelId="{C69872A0-6F02-4117-8874-E96AA81076D5}" type="sibTrans" cxnId="{266592A3-0722-47D3-A9C0-1B0CC376169A}">
      <dgm:prSet/>
      <dgm:spPr/>
      <dgm:t>
        <a:bodyPr/>
        <a:lstStyle/>
        <a:p>
          <a:endParaRPr lang="en-GB"/>
        </a:p>
      </dgm:t>
    </dgm:pt>
    <dgm:pt modelId="{83B21EE9-0390-4948-9509-A02DA0E049C0}">
      <dgm:prSet phldrT="[Text]"/>
      <dgm:spPr>
        <a:solidFill>
          <a:schemeClr val="accent3">
            <a:lumMod val="50000"/>
          </a:schemeClr>
        </a:solidFill>
      </dgm:spPr>
      <dgm:t>
        <a:bodyPr/>
        <a:lstStyle/>
        <a:p>
          <a:r>
            <a:rPr lang="nb-NO" b="1" dirty="0"/>
            <a:t>KYC</a:t>
          </a:r>
          <a:endParaRPr lang="en-GB" b="1" dirty="0"/>
        </a:p>
      </dgm:t>
    </dgm:pt>
    <dgm:pt modelId="{82F7BA5B-536B-4107-AB9D-E09059B54275}" type="parTrans" cxnId="{D8911D52-AB33-4DEB-874A-D8C683CF4B33}">
      <dgm:prSet/>
      <dgm:spPr/>
      <dgm:t>
        <a:bodyPr/>
        <a:lstStyle/>
        <a:p>
          <a:endParaRPr lang="en-GB"/>
        </a:p>
      </dgm:t>
    </dgm:pt>
    <dgm:pt modelId="{F162BCC9-2D2D-4859-B6B3-4131B4505266}" type="sibTrans" cxnId="{D8911D52-AB33-4DEB-874A-D8C683CF4B33}">
      <dgm:prSet/>
      <dgm:spPr/>
      <dgm:t>
        <a:bodyPr/>
        <a:lstStyle/>
        <a:p>
          <a:endParaRPr lang="en-GB"/>
        </a:p>
      </dgm:t>
    </dgm:pt>
    <dgm:pt modelId="{0154759D-4985-43A8-93D5-102082432709}">
      <dgm:prSet phldrT="[Text]"/>
      <dgm:spPr>
        <a:solidFill>
          <a:schemeClr val="accent3">
            <a:lumMod val="50000"/>
          </a:schemeClr>
        </a:solidFill>
      </dgm:spPr>
      <dgm:t>
        <a:bodyPr/>
        <a:lstStyle/>
        <a:p>
          <a:r>
            <a:rPr lang="nb-NO" b="1" dirty="0" err="1"/>
            <a:t>Consent</a:t>
          </a:r>
          <a:endParaRPr lang="en-GB" b="1" dirty="0"/>
        </a:p>
      </dgm:t>
    </dgm:pt>
    <dgm:pt modelId="{70D965D4-7AD7-454C-ACE7-09923160A4C7}" type="parTrans" cxnId="{2DBD2728-C012-49DE-9D64-F934DB2FA1C2}">
      <dgm:prSet/>
      <dgm:spPr/>
      <dgm:t>
        <a:bodyPr/>
        <a:lstStyle/>
        <a:p>
          <a:endParaRPr lang="en-GB"/>
        </a:p>
      </dgm:t>
    </dgm:pt>
    <dgm:pt modelId="{27EBE965-603F-449D-9630-EE837F7D2DFA}" type="sibTrans" cxnId="{2DBD2728-C012-49DE-9D64-F934DB2FA1C2}">
      <dgm:prSet/>
      <dgm:spPr/>
      <dgm:t>
        <a:bodyPr/>
        <a:lstStyle/>
        <a:p>
          <a:endParaRPr lang="en-GB"/>
        </a:p>
      </dgm:t>
    </dgm:pt>
    <dgm:pt modelId="{08BBEF12-21AA-48E7-8151-A9BCCF8A7DDD}" type="pres">
      <dgm:prSet presAssocID="{147FD615-4570-46C7-8FCF-F58C46F54F83}" presName="cycle" presStyleCnt="0">
        <dgm:presLayoutVars>
          <dgm:dir/>
          <dgm:resizeHandles val="exact"/>
        </dgm:presLayoutVars>
      </dgm:prSet>
      <dgm:spPr/>
    </dgm:pt>
    <dgm:pt modelId="{A481DC8E-CB67-4125-9806-D75E278FC196}" type="pres">
      <dgm:prSet presAssocID="{27C3E144-AC85-42C8-8BDC-D985F2F23723}" presName="node" presStyleLbl="node1" presStyleIdx="0" presStyleCnt="10">
        <dgm:presLayoutVars>
          <dgm:bulletEnabled val="1"/>
        </dgm:presLayoutVars>
      </dgm:prSet>
      <dgm:spPr/>
    </dgm:pt>
    <dgm:pt modelId="{C3CA0056-FB41-425B-8AC1-6C0516C96499}" type="pres">
      <dgm:prSet presAssocID="{D7978074-00AA-4F7A-8E99-121A26F02A2C}" presName="sibTrans" presStyleLbl="sibTrans2D1" presStyleIdx="0" presStyleCnt="10"/>
      <dgm:spPr/>
    </dgm:pt>
    <dgm:pt modelId="{9F8C4937-6669-47F2-B79E-A6614CD29E83}" type="pres">
      <dgm:prSet presAssocID="{D7978074-00AA-4F7A-8E99-121A26F02A2C}" presName="connectorText" presStyleLbl="sibTrans2D1" presStyleIdx="0" presStyleCnt="10"/>
      <dgm:spPr/>
    </dgm:pt>
    <dgm:pt modelId="{A1CC5CC9-3B55-4239-BF16-134BD0D030B7}" type="pres">
      <dgm:prSet presAssocID="{C6696554-8774-4455-B32E-DB9799BD5AA4}" presName="node" presStyleLbl="node1" presStyleIdx="1" presStyleCnt="10">
        <dgm:presLayoutVars>
          <dgm:bulletEnabled val="1"/>
        </dgm:presLayoutVars>
      </dgm:prSet>
      <dgm:spPr/>
    </dgm:pt>
    <dgm:pt modelId="{BBC891BB-B0FD-41FA-B360-5759B76F7DA1}" type="pres">
      <dgm:prSet presAssocID="{9130F1F7-FFD4-4813-A28C-B8841CFB3D2F}" presName="sibTrans" presStyleLbl="sibTrans2D1" presStyleIdx="1" presStyleCnt="10"/>
      <dgm:spPr/>
    </dgm:pt>
    <dgm:pt modelId="{0E6C90F4-BE2A-474E-832B-6459303A4D4B}" type="pres">
      <dgm:prSet presAssocID="{9130F1F7-FFD4-4813-A28C-B8841CFB3D2F}" presName="connectorText" presStyleLbl="sibTrans2D1" presStyleIdx="1" presStyleCnt="10"/>
      <dgm:spPr/>
    </dgm:pt>
    <dgm:pt modelId="{277B004A-0C4F-45E6-B8D3-A6DEB0F484F7}" type="pres">
      <dgm:prSet presAssocID="{24365CEC-BCC4-4964-9B3E-C82F3856C372}" presName="node" presStyleLbl="node1" presStyleIdx="2" presStyleCnt="10">
        <dgm:presLayoutVars>
          <dgm:bulletEnabled val="1"/>
        </dgm:presLayoutVars>
      </dgm:prSet>
      <dgm:spPr/>
    </dgm:pt>
    <dgm:pt modelId="{9C0794F3-AF5B-4244-AD74-5B7F1EBE1AF8}" type="pres">
      <dgm:prSet presAssocID="{308BAD12-3E1E-477E-9C33-B356970C9A0A}" presName="sibTrans" presStyleLbl="sibTrans2D1" presStyleIdx="2" presStyleCnt="10"/>
      <dgm:spPr/>
    </dgm:pt>
    <dgm:pt modelId="{16A96F37-208C-40CD-BD30-54A72A44D672}" type="pres">
      <dgm:prSet presAssocID="{308BAD12-3E1E-477E-9C33-B356970C9A0A}" presName="connectorText" presStyleLbl="sibTrans2D1" presStyleIdx="2" presStyleCnt="10"/>
      <dgm:spPr/>
    </dgm:pt>
    <dgm:pt modelId="{F079803B-273A-4BBB-A6F4-C42F926EA5EC}" type="pres">
      <dgm:prSet presAssocID="{FCBAFD9D-9B4C-478A-B5BC-E12FEF942492}" presName="node" presStyleLbl="node1" presStyleIdx="3" presStyleCnt="10">
        <dgm:presLayoutVars>
          <dgm:bulletEnabled val="1"/>
        </dgm:presLayoutVars>
      </dgm:prSet>
      <dgm:spPr/>
    </dgm:pt>
    <dgm:pt modelId="{883000DD-8195-4F8A-89B6-77D445DCF257}" type="pres">
      <dgm:prSet presAssocID="{E60803E7-DA9B-4478-990B-327210909C0F}" presName="sibTrans" presStyleLbl="sibTrans2D1" presStyleIdx="3" presStyleCnt="10"/>
      <dgm:spPr/>
    </dgm:pt>
    <dgm:pt modelId="{5322DB6E-3176-419F-A563-7E60D786A480}" type="pres">
      <dgm:prSet presAssocID="{E60803E7-DA9B-4478-990B-327210909C0F}" presName="connectorText" presStyleLbl="sibTrans2D1" presStyleIdx="3" presStyleCnt="10"/>
      <dgm:spPr/>
    </dgm:pt>
    <dgm:pt modelId="{2DCAD511-E857-4F70-9EA9-6AADA7D9A77B}" type="pres">
      <dgm:prSet presAssocID="{0D0A6FF7-1316-44F5-BC45-EEF8C68A0194}" presName="node" presStyleLbl="node1" presStyleIdx="4" presStyleCnt="10">
        <dgm:presLayoutVars>
          <dgm:bulletEnabled val="1"/>
        </dgm:presLayoutVars>
      </dgm:prSet>
      <dgm:spPr/>
    </dgm:pt>
    <dgm:pt modelId="{FE1C72F7-5655-4936-B21E-ADC85CC408A6}" type="pres">
      <dgm:prSet presAssocID="{88789A54-C475-4745-BF8A-E7C68EA7A46E}" presName="sibTrans" presStyleLbl="sibTrans2D1" presStyleIdx="4" presStyleCnt="10"/>
      <dgm:spPr/>
    </dgm:pt>
    <dgm:pt modelId="{5682FB9A-0B1D-4898-8236-4DFC9452E180}" type="pres">
      <dgm:prSet presAssocID="{88789A54-C475-4745-BF8A-E7C68EA7A46E}" presName="connectorText" presStyleLbl="sibTrans2D1" presStyleIdx="4" presStyleCnt="10"/>
      <dgm:spPr/>
    </dgm:pt>
    <dgm:pt modelId="{9B9419BB-11B3-49FB-8911-A6F9B455B991}" type="pres">
      <dgm:prSet presAssocID="{2A69451B-0139-4FB9-B0F3-3D0AEF88E0AC}" presName="node" presStyleLbl="node1" presStyleIdx="5" presStyleCnt="10">
        <dgm:presLayoutVars>
          <dgm:bulletEnabled val="1"/>
        </dgm:presLayoutVars>
      </dgm:prSet>
      <dgm:spPr/>
    </dgm:pt>
    <dgm:pt modelId="{9D547609-EF10-4EC8-85F8-3AA5D69C8401}" type="pres">
      <dgm:prSet presAssocID="{07931781-0302-4A71-AAE3-CA25B5F99E1E}" presName="sibTrans" presStyleLbl="sibTrans2D1" presStyleIdx="5" presStyleCnt="10"/>
      <dgm:spPr/>
    </dgm:pt>
    <dgm:pt modelId="{288AE57F-CD95-4ADA-A1D7-F6FAA5C53810}" type="pres">
      <dgm:prSet presAssocID="{07931781-0302-4A71-AAE3-CA25B5F99E1E}" presName="connectorText" presStyleLbl="sibTrans2D1" presStyleIdx="5" presStyleCnt="10"/>
      <dgm:spPr/>
    </dgm:pt>
    <dgm:pt modelId="{1BE80848-64A0-455F-B20D-0ADDA6890AAE}" type="pres">
      <dgm:prSet presAssocID="{50689451-4D23-4492-93E7-2C334506F65A}" presName="node" presStyleLbl="node1" presStyleIdx="6" presStyleCnt="10">
        <dgm:presLayoutVars>
          <dgm:bulletEnabled val="1"/>
        </dgm:presLayoutVars>
      </dgm:prSet>
      <dgm:spPr/>
    </dgm:pt>
    <dgm:pt modelId="{12E2ED7D-226D-4744-83DD-D02369A52938}" type="pres">
      <dgm:prSet presAssocID="{156A611F-A9C7-4ECB-A626-ABAE0B8DA692}" presName="sibTrans" presStyleLbl="sibTrans2D1" presStyleIdx="6" presStyleCnt="10"/>
      <dgm:spPr/>
    </dgm:pt>
    <dgm:pt modelId="{3488A1BA-189F-4A72-A537-30CF4A724A49}" type="pres">
      <dgm:prSet presAssocID="{156A611F-A9C7-4ECB-A626-ABAE0B8DA692}" presName="connectorText" presStyleLbl="sibTrans2D1" presStyleIdx="6" presStyleCnt="10"/>
      <dgm:spPr/>
    </dgm:pt>
    <dgm:pt modelId="{18BBDC64-06B2-40B3-B0FF-21061318A55F}" type="pres">
      <dgm:prSet presAssocID="{E34C2597-2111-4991-92F3-425CC567C846}" presName="node" presStyleLbl="node1" presStyleIdx="7" presStyleCnt="10">
        <dgm:presLayoutVars>
          <dgm:bulletEnabled val="1"/>
        </dgm:presLayoutVars>
      </dgm:prSet>
      <dgm:spPr/>
    </dgm:pt>
    <dgm:pt modelId="{E09517AF-4237-4998-B0C8-8608ADE27A60}" type="pres">
      <dgm:prSet presAssocID="{C69872A0-6F02-4117-8874-E96AA81076D5}" presName="sibTrans" presStyleLbl="sibTrans2D1" presStyleIdx="7" presStyleCnt="10"/>
      <dgm:spPr/>
    </dgm:pt>
    <dgm:pt modelId="{10E4A185-A1CF-4A3B-B961-D2774314E7A9}" type="pres">
      <dgm:prSet presAssocID="{C69872A0-6F02-4117-8874-E96AA81076D5}" presName="connectorText" presStyleLbl="sibTrans2D1" presStyleIdx="7" presStyleCnt="10"/>
      <dgm:spPr/>
    </dgm:pt>
    <dgm:pt modelId="{11A403A9-1D7F-4D72-ADDD-EF9807FBC98C}" type="pres">
      <dgm:prSet presAssocID="{83B21EE9-0390-4948-9509-A02DA0E049C0}" presName="node" presStyleLbl="node1" presStyleIdx="8" presStyleCnt="10">
        <dgm:presLayoutVars>
          <dgm:bulletEnabled val="1"/>
        </dgm:presLayoutVars>
      </dgm:prSet>
      <dgm:spPr/>
    </dgm:pt>
    <dgm:pt modelId="{CBA27476-BFAC-4E24-93ED-B3C40A3E23D0}" type="pres">
      <dgm:prSet presAssocID="{F162BCC9-2D2D-4859-B6B3-4131B4505266}" presName="sibTrans" presStyleLbl="sibTrans2D1" presStyleIdx="8" presStyleCnt="10"/>
      <dgm:spPr/>
    </dgm:pt>
    <dgm:pt modelId="{E20BCCD1-C8B7-4A30-B918-C0164BFC603F}" type="pres">
      <dgm:prSet presAssocID="{F162BCC9-2D2D-4859-B6B3-4131B4505266}" presName="connectorText" presStyleLbl="sibTrans2D1" presStyleIdx="8" presStyleCnt="10"/>
      <dgm:spPr/>
    </dgm:pt>
    <dgm:pt modelId="{57C4FA40-9230-4482-B1F3-E3057490D92D}" type="pres">
      <dgm:prSet presAssocID="{0154759D-4985-43A8-93D5-102082432709}" presName="node" presStyleLbl="node1" presStyleIdx="9" presStyleCnt="10">
        <dgm:presLayoutVars>
          <dgm:bulletEnabled val="1"/>
        </dgm:presLayoutVars>
      </dgm:prSet>
      <dgm:spPr/>
    </dgm:pt>
    <dgm:pt modelId="{9DE4D2AD-E890-4575-AC2F-6C2B2749F2CD}" type="pres">
      <dgm:prSet presAssocID="{27EBE965-603F-449D-9630-EE837F7D2DFA}" presName="sibTrans" presStyleLbl="sibTrans2D1" presStyleIdx="9" presStyleCnt="10"/>
      <dgm:spPr/>
    </dgm:pt>
    <dgm:pt modelId="{269D76AD-BC05-429A-B22F-B36D26F4D227}" type="pres">
      <dgm:prSet presAssocID="{27EBE965-603F-449D-9630-EE837F7D2DFA}" presName="connectorText" presStyleLbl="sibTrans2D1" presStyleIdx="9" presStyleCnt="10"/>
      <dgm:spPr/>
    </dgm:pt>
  </dgm:ptLst>
  <dgm:cxnLst>
    <dgm:cxn modelId="{B589000B-79F7-430E-94A9-D63B3C499232}" type="presOf" srcId="{88789A54-C475-4745-BF8A-E7C68EA7A46E}" destId="{5682FB9A-0B1D-4898-8236-4DFC9452E180}" srcOrd="1" destOrd="0" presId="urn:microsoft.com/office/officeart/2005/8/layout/cycle2"/>
    <dgm:cxn modelId="{D9F7CD10-13DA-4B9C-8A08-D6B33A2C742F}" srcId="{147FD615-4570-46C7-8FCF-F58C46F54F83}" destId="{C6696554-8774-4455-B32E-DB9799BD5AA4}" srcOrd="1" destOrd="0" parTransId="{7347DA43-1E40-4636-B5CA-927D13435057}" sibTransId="{9130F1F7-FFD4-4813-A28C-B8841CFB3D2F}"/>
    <dgm:cxn modelId="{BFE8191A-9F79-4767-9FA9-D297C4D40279}" type="presOf" srcId="{156A611F-A9C7-4ECB-A626-ABAE0B8DA692}" destId="{3488A1BA-189F-4A72-A537-30CF4A724A49}" srcOrd="1" destOrd="0" presId="urn:microsoft.com/office/officeart/2005/8/layout/cycle2"/>
    <dgm:cxn modelId="{7BED6A1C-63DA-4951-B5BC-4D218D31C139}" type="presOf" srcId="{147FD615-4570-46C7-8FCF-F58C46F54F83}" destId="{08BBEF12-21AA-48E7-8151-A9BCCF8A7DDD}" srcOrd="0" destOrd="0" presId="urn:microsoft.com/office/officeart/2005/8/layout/cycle2"/>
    <dgm:cxn modelId="{3E47B11C-6A2F-44A8-B184-E65B3A802132}" type="presOf" srcId="{88789A54-C475-4745-BF8A-E7C68EA7A46E}" destId="{FE1C72F7-5655-4936-B21E-ADC85CC408A6}" srcOrd="0" destOrd="0" presId="urn:microsoft.com/office/officeart/2005/8/layout/cycle2"/>
    <dgm:cxn modelId="{56B4B825-051F-4270-9B50-7E0D7CCBFB5D}" type="presOf" srcId="{C69872A0-6F02-4117-8874-E96AA81076D5}" destId="{E09517AF-4237-4998-B0C8-8608ADE27A60}" srcOrd="0" destOrd="0" presId="urn:microsoft.com/office/officeart/2005/8/layout/cycle2"/>
    <dgm:cxn modelId="{CCA4AA27-4B7E-4205-A458-11C6BA9F8D3E}" type="presOf" srcId="{D7978074-00AA-4F7A-8E99-121A26F02A2C}" destId="{C3CA0056-FB41-425B-8AC1-6C0516C96499}" srcOrd="0" destOrd="0" presId="urn:microsoft.com/office/officeart/2005/8/layout/cycle2"/>
    <dgm:cxn modelId="{2DBD2728-C012-49DE-9D64-F934DB2FA1C2}" srcId="{147FD615-4570-46C7-8FCF-F58C46F54F83}" destId="{0154759D-4985-43A8-93D5-102082432709}" srcOrd="9" destOrd="0" parTransId="{70D965D4-7AD7-454C-ACE7-09923160A4C7}" sibTransId="{27EBE965-603F-449D-9630-EE837F7D2DFA}"/>
    <dgm:cxn modelId="{CB5DAF2C-C256-4E23-8C3B-B95F2A935601}" type="presOf" srcId="{FCBAFD9D-9B4C-478A-B5BC-E12FEF942492}" destId="{F079803B-273A-4BBB-A6F4-C42F926EA5EC}" srcOrd="0" destOrd="0" presId="urn:microsoft.com/office/officeart/2005/8/layout/cycle2"/>
    <dgm:cxn modelId="{7972D139-B52F-412C-830C-64D27508BC40}" type="presOf" srcId="{156A611F-A9C7-4ECB-A626-ABAE0B8DA692}" destId="{12E2ED7D-226D-4744-83DD-D02369A52938}" srcOrd="0" destOrd="0" presId="urn:microsoft.com/office/officeart/2005/8/layout/cycle2"/>
    <dgm:cxn modelId="{4DE52A3C-237D-4577-BEE8-312113DE51EA}" type="presOf" srcId="{308BAD12-3E1E-477E-9C33-B356970C9A0A}" destId="{9C0794F3-AF5B-4244-AD74-5B7F1EBE1AF8}" srcOrd="0" destOrd="0" presId="urn:microsoft.com/office/officeart/2005/8/layout/cycle2"/>
    <dgm:cxn modelId="{15D63D3C-95DD-4C6A-9758-EB8689269A0B}" srcId="{147FD615-4570-46C7-8FCF-F58C46F54F83}" destId="{24365CEC-BCC4-4964-9B3E-C82F3856C372}" srcOrd="2" destOrd="0" parTransId="{30F0DECD-B229-4AFC-84A2-2B8A30D32056}" sibTransId="{308BAD12-3E1E-477E-9C33-B356970C9A0A}"/>
    <dgm:cxn modelId="{9AE57C61-E9BB-4261-BDDB-65FDBA67382F}" srcId="{147FD615-4570-46C7-8FCF-F58C46F54F83}" destId="{FCBAFD9D-9B4C-478A-B5BC-E12FEF942492}" srcOrd="3" destOrd="0" parTransId="{FB5FF621-29C1-4896-AB76-7AE4A5E61205}" sibTransId="{E60803E7-DA9B-4478-990B-327210909C0F}"/>
    <dgm:cxn modelId="{30435E42-BEB6-461A-A9D9-D3670533209A}" type="presOf" srcId="{9130F1F7-FFD4-4813-A28C-B8841CFB3D2F}" destId="{BBC891BB-B0FD-41FA-B360-5759B76F7DA1}" srcOrd="0" destOrd="0" presId="urn:microsoft.com/office/officeart/2005/8/layout/cycle2"/>
    <dgm:cxn modelId="{02CA7242-0769-4538-868C-13F683C4D9A1}" type="presOf" srcId="{07931781-0302-4A71-AAE3-CA25B5F99E1E}" destId="{288AE57F-CD95-4ADA-A1D7-F6FAA5C53810}" srcOrd="1" destOrd="0" presId="urn:microsoft.com/office/officeart/2005/8/layout/cycle2"/>
    <dgm:cxn modelId="{CB0DE544-3409-40C9-9FD9-2BCDB41305D8}" type="presOf" srcId="{27EBE965-603F-449D-9630-EE837F7D2DFA}" destId="{269D76AD-BC05-429A-B22F-B36D26F4D227}" srcOrd="1" destOrd="0" presId="urn:microsoft.com/office/officeart/2005/8/layout/cycle2"/>
    <dgm:cxn modelId="{772F3B45-C32F-4BD3-8DA0-6E99B6A76D38}" type="presOf" srcId="{0154759D-4985-43A8-93D5-102082432709}" destId="{57C4FA40-9230-4482-B1F3-E3057490D92D}" srcOrd="0" destOrd="0" presId="urn:microsoft.com/office/officeart/2005/8/layout/cycle2"/>
    <dgm:cxn modelId="{844FA045-7667-4022-8EEE-E2CB88FD2744}" srcId="{147FD615-4570-46C7-8FCF-F58C46F54F83}" destId="{27C3E144-AC85-42C8-8BDC-D985F2F23723}" srcOrd="0" destOrd="0" parTransId="{CD0797F9-8B36-4E58-8FF2-56F1ACC4D8DE}" sibTransId="{D7978074-00AA-4F7A-8E99-121A26F02A2C}"/>
    <dgm:cxn modelId="{8E01F849-6ABC-4B5D-AE6C-0FFEE2C3A90E}" type="presOf" srcId="{83B21EE9-0390-4948-9509-A02DA0E049C0}" destId="{11A403A9-1D7F-4D72-ADDD-EF9807FBC98C}" srcOrd="0" destOrd="0" presId="urn:microsoft.com/office/officeart/2005/8/layout/cycle2"/>
    <dgm:cxn modelId="{81E5944B-9356-4ACC-8B2F-7F0330230471}" type="presOf" srcId="{24365CEC-BCC4-4964-9B3E-C82F3856C372}" destId="{277B004A-0C4F-45E6-B8D3-A6DEB0F484F7}" srcOrd="0" destOrd="0" presId="urn:microsoft.com/office/officeart/2005/8/layout/cycle2"/>
    <dgm:cxn modelId="{BDEFF66C-F4E5-442C-B2CD-5D7621A52159}" type="presOf" srcId="{2A69451B-0139-4FB9-B0F3-3D0AEF88E0AC}" destId="{9B9419BB-11B3-49FB-8911-A6F9B455B991}" srcOrd="0" destOrd="0" presId="urn:microsoft.com/office/officeart/2005/8/layout/cycle2"/>
    <dgm:cxn modelId="{C792416F-CED7-4FC9-8262-794DDF82BC3E}" type="presOf" srcId="{E34C2597-2111-4991-92F3-425CC567C846}" destId="{18BBDC64-06B2-40B3-B0FF-21061318A55F}" srcOrd="0" destOrd="0" presId="urn:microsoft.com/office/officeart/2005/8/layout/cycle2"/>
    <dgm:cxn modelId="{D8911D52-AB33-4DEB-874A-D8C683CF4B33}" srcId="{147FD615-4570-46C7-8FCF-F58C46F54F83}" destId="{83B21EE9-0390-4948-9509-A02DA0E049C0}" srcOrd="8" destOrd="0" parTransId="{82F7BA5B-536B-4107-AB9D-E09059B54275}" sibTransId="{F162BCC9-2D2D-4859-B6B3-4131B4505266}"/>
    <dgm:cxn modelId="{E6F21D57-8277-4A56-B797-16496ACE8858}" type="presOf" srcId="{50689451-4D23-4492-93E7-2C334506F65A}" destId="{1BE80848-64A0-455F-B20D-0ADDA6890AAE}" srcOrd="0" destOrd="0" presId="urn:microsoft.com/office/officeart/2005/8/layout/cycle2"/>
    <dgm:cxn modelId="{612C107A-A670-4681-A1C4-87AB33239A99}" srcId="{147FD615-4570-46C7-8FCF-F58C46F54F83}" destId="{2A69451B-0139-4FB9-B0F3-3D0AEF88E0AC}" srcOrd="5" destOrd="0" parTransId="{14795AA6-CBA4-44A2-9942-227283650C5C}" sibTransId="{07931781-0302-4A71-AAE3-CA25B5F99E1E}"/>
    <dgm:cxn modelId="{9550587A-73F1-4F68-9EEE-391FEC1BEFF7}" type="presOf" srcId="{9130F1F7-FFD4-4813-A28C-B8841CFB3D2F}" destId="{0E6C90F4-BE2A-474E-832B-6459303A4D4B}" srcOrd="1" destOrd="0" presId="urn:microsoft.com/office/officeart/2005/8/layout/cycle2"/>
    <dgm:cxn modelId="{E2602E81-F225-4BC7-A7FE-3E69A9F83C16}" type="presOf" srcId="{E60803E7-DA9B-4478-990B-327210909C0F}" destId="{5322DB6E-3176-419F-A563-7E60D786A480}" srcOrd="1" destOrd="0" presId="urn:microsoft.com/office/officeart/2005/8/layout/cycle2"/>
    <dgm:cxn modelId="{BA98AD81-223C-4F5D-991C-C7EB0C415B3D}" type="presOf" srcId="{C69872A0-6F02-4117-8874-E96AA81076D5}" destId="{10E4A185-A1CF-4A3B-B961-D2774314E7A9}" srcOrd="1" destOrd="0" presId="urn:microsoft.com/office/officeart/2005/8/layout/cycle2"/>
    <dgm:cxn modelId="{57851E82-3FAC-4F84-9FBE-FA1AAFE7073A}" type="presOf" srcId="{E60803E7-DA9B-4478-990B-327210909C0F}" destId="{883000DD-8195-4F8A-89B6-77D445DCF257}" srcOrd="0" destOrd="0" presId="urn:microsoft.com/office/officeart/2005/8/layout/cycle2"/>
    <dgm:cxn modelId="{544C7C84-B331-4DC5-B7AA-BEC62572593B}" type="presOf" srcId="{07931781-0302-4A71-AAE3-CA25B5F99E1E}" destId="{9D547609-EF10-4EC8-85F8-3AA5D69C8401}" srcOrd="0" destOrd="0" presId="urn:microsoft.com/office/officeart/2005/8/layout/cycle2"/>
    <dgm:cxn modelId="{FFCEC38E-5A5F-4677-A375-427B5EB2C118}" type="presOf" srcId="{0D0A6FF7-1316-44F5-BC45-EEF8C68A0194}" destId="{2DCAD511-E857-4F70-9EA9-6AADA7D9A77B}" srcOrd="0" destOrd="0" presId="urn:microsoft.com/office/officeart/2005/8/layout/cycle2"/>
    <dgm:cxn modelId="{27055991-ED86-47FA-83E5-41D7C7F4FB4B}" srcId="{147FD615-4570-46C7-8FCF-F58C46F54F83}" destId="{50689451-4D23-4492-93E7-2C334506F65A}" srcOrd="6" destOrd="0" parTransId="{C38797F3-F416-4553-AB3E-A7E1990CF616}" sibTransId="{156A611F-A9C7-4ECB-A626-ABAE0B8DA692}"/>
    <dgm:cxn modelId="{159AB693-8C4E-4D45-BDD8-562432327967}" type="presOf" srcId="{27EBE965-603F-449D-9630-EE837F7D2DFA}" destId="{9DE4D2AD-E890-4575-AC2F-6C2B2749F2CD}" srcOrd="0" destOrd="0" presId="urn:microsoft.com/office/officeart/2005/8/layout/cycle2"/>
    <dgm:cxn modelId="{4230CE9C-86A9-4831-BCE5-0D018AB14818}" type="presOf" srcId="{308BAD12-3E1E-477E-9C33-B356970C9A0A}" destId="{16A96F37-208C-40CD-BD30-54A72A44D672}" srcOrd="1" destOrd="0" presId="urn:microsoft.com/office/officeart/2005/8/layout/cycle2"/>
    <dgm:cxn modelId="{266592A3-0722-47D3-A9C0-1B0CC376169A}" srcId="{147FD615-4570-46C7-8FCF-F58C46F54F83}" destId="{E34C2597-2111-4991-92F3-425CC567C846}" srcOrd="7" destOrd="0" parTransId="{12C1C318-C5FA-4481-BB5B-8296F3020FE5}" sibTransId="{C69872A0-6F02-4117-8874-E96AA81076D5}"/>
    <dgm:cxn modelId="{E9DC56A4-9B93-4589-AA8B-DF05C9EF571A}" srcId="{147FD615-4570-46C7-8FCF-F58C46F54F83}" destId="{0D0A6FF7-1316-44F5-BC45-EEF8C68A0194}" srcOrd="4" destOrd="0" parTransId="{049BCFF5-D962-440A-8090-50FF139645BD}" sibTransId="{88789A54-C475-4745-BF8A-E7C68EA7A46E}"/>
    <dgm:cxn modelId="{536586AC-0C5E-458E-A2FE-B3D94F89F510}" type="presOf" srcId="{F162BCC9-2D2D-4859-B6B3-4131B4505266}" destId="{E20BCCD1-C8B7-4A30-B918-C0164BFC603F}" srcOrd="1" destOrd="0" presId="urn:microsoft.com/office/officeart/2005/8/layout/cycle2"/>
    <dgm:cxn modelId="{CF59BDB0-78F6-4D30-9C4F-64E7317DD21E}" type="presOf" srcId="{27C3E144-AC85-42C8-8BDC-D985F2F23723}" destId="{A481DC8E-CB67-4125-9806-D75E278FC196}" srcOrd="0" destOrd="0" presId="urn:microsoft.com/office/officeart/2005/8/layout/cycle2"/>
    <dgm:cxn modelId="{F3217AB7-A5C9-4716-8933-2A1BA67B2A9C}" type="presOf" srcId="{D7978074-00AA-4F7A-8E99-121A26F02A2C}" destId="{9F8C4937-6669-47F2-B79E-A6614CD29E83}" srcOrd="1" destOrd="0" presId="urn:microsoft.com/office/officeart/2005/8/layout/cycle2"/>
    <dgm:cxn modelId="{1F2A9CCC-2B30-402F-B5FA-FE0A610A84B7}" type="presOf" srcId="{F162BCC9-2D2D-4859-B6B3-4131B4505266}" destId="{CBA27476-BFAC-4E24-93ED-B3C40A3E23D0}" srcOrd="0" destOrd="0" presId="urn:microsoft.com/office/officeart/2005/8/layout/cycle2"/>
    <dgm:cxn modelId="{9BA6D0F3-82F2-430C-A357-E3B9EF402B09}" type="presOf" srcId="{C6696554-8774-4455-B32E-DB9799BD5AA4}" destId="{A1CC5CC9-3B55-4239-BF16-134BD0D030B7}" srcOrd="0" destOrd="0" presId="urn:microsoft.com/office/officeart/2005/8/layout/cycle2"/>
    <dgm:cxn modelId="{101B5A1D-7970-4956-9276-E4B502923BC6}" type="presParOf" srcId="{08BBEF12-21AA-48E7-8151-A9BCCF8A7DDD}" destId="{A481DC8E-CB67-4125-9806-D75E278FC196}" srcOrd="0" destOrd="0" presId="urn:microsoft.com/office/officeart/2005/8/layout/cycle2"/>
    <dgm:cxn modelId="{4966A8FC-86EB-4F0D-B2CF-3A56F6C71860}" type="presParOf" srcId="{08BBEF12-21AA-48E7-8151-A9BCCF8A7DDD}" destId="{C3CA0056-FB41-425B-8AC1-6C0516C96499}" srcOrd="1" destOrd="0" presId="urn:microsoft.com/office/officeart/2005/8/layout/cycle2"/>
    <dgm:cxn modelId="{2F85530B-EF55-4B0A-A7D7-874A6106F35F}" type="presParOf" srcId="{C3CA0056-FB41-425B-8AC1-6C0516C96499}" destId="{9F8C4937-6669-47F2-B79E-A6614CD29E83}" srcOrd="0" destOrd="0" presId="urn:microsoft.com/office/officeart/2005/8/layout/cycle2"/>
    <dgm:cxn modelId="{D7423DDA-E69C-4A14-87C7-F504A13C45DE}" type="presParOf" srcId="{08BBEF12-21AA-48E7-8151-A9BCCF8A7DDD}" destId="{A1CC5CC9-3B55-4239-BF16-134BD0D030B7}" srcOrd="2" destOrd="0" presId="urn:microsoft.com/office/officeart/2005/8/layout/cycle2"/>
    <dgm:cxn modelId="{DF4E41A1-0682-4916-B9DC-0DF1C9F01334}" type="presParOf" srcId="{08BBEF12-21AA-48E7-8151-A9BCCF8A7DDD}" destId="{BBC891BB-B0FD-41FA-B360-5759B76F7DA1}" srcOrd="3" destOrd="0" presId="urn:microsoft.com/office/officeart/2005/8/layout/cycle2"/>
    <dgm:cxn modelId="{27D71A43-58E6-4EBB-BEC3-B3FEB743CAD1}" type="presParOf" srcId="{BBC891BB-B0FD-41FA-B360-5759B76F7DA1}" destId="{0E6C90F4-BE2A-474E-832B-6459303A4D4B}" srcOrd="0" destOrd="0" presId="urn:microsoft.com/office/officeart/2005/8/layout/cycle2"/>
    <dgm:cxn modelId="{787B83CB-E891-4938-90B1-5ECC0BA0D271}" type="presParOf" srcId="{08BBEF12-21AA-48E7-8151-A9BCCF8A7DDD}" destId="{277B004A-0C4F-45E6-B8D3-A6DEB0F484F7}" srcOrd="4" destOrd="0" presId="urn:microsoft.com/office/officeart/2005/8/layout/cycle2"/>
    <dgm:cxn modelId="{AE2C459E-E741-4B66-A523-37EA4B7AB1E4}" type="presParOf" srcId="{08BBEF12-21AA-48E7-8151-A9BCCF8A7DDD}" destId="{9C0794F3-AF5B-4244-AD74-5B7F1EBE1AF8}" srcOrd="5" destOrd="0" presId="urn:microsoft.com/office/officeart/2005/8/layout/cycle2"/>
    <dgm:cxn modelId="{24B5142C-A3CB-4117-9B40-9FACA5575751}" type="presParOf" srcId="{9C0794F3-AF5B-4244-AD74-5B7F1EBE1AF8}" destId="{16A96F37-208C-40CD-BD30-54A72A44D672}" srcOrd="0" destOrd="0" presId="urn:microsoft.com/office/officeart/2005/8/layout/cycle2"/>
    <dgm:cxn modelId="{8457E6D5-1FFB-4632-B63C-DABFE81BDC19}" type="presParOf" srcId="{08BBEF12-21AA-48E7-8151-A9BCCF8A7DDD}" destId="{F079803B-273A-4BBB-A6F4-C42F926EA5EC}" srcOrd="6" destOrd="0" presId="urn:microsoft.com/office/officeart/2005/8/layout/cycle2"/>
    <dgm:cxn modelId="{D29D6522-534A-40A9-BD5F-76684B945485}" type="presParOf" srcId="{08BBEF12-21AA-48E7-8151-A9BCCF8A7DDD}" destId="{883000DD-8195-4F8A-89B6-77D445DCF257}" srcOrd="7" destOrd="0" presId="urn:microsoft.com/office/officeart/2005/8/layout/cycle2"/>
    <dgm:cxn modelId="{C649E8A8-3551-434D-B9D1-7A600C7EAB79}" type="presParOf" srcId="{883000DD-8195-4F8A-89B6-77D445DCF257}" destId="{5322DB6E-3176-419F-A563-7E60D786A480}" srcOrd="0" destOrd="0" presId="urn:microsoft.com/office/officeart/2005/8/layout/cycle2"/>
    <dgm:cxn modelId="{67FC38C9-8019-4682-B2BA-064A105C3ED9}" type="presParOf" srcId="{08BBEF12-21AA-48E7-8151-A9BCCF8A7DDD}" destId="{2DCAD511-E857-4F70-9EA9-6AADA7D9A77B}" srcOrd="8" destOrd="0" presId="urn:microsoft.com/office/officeart/2005/8/layout/cycle2"/>
    <dgm:cxn modelId="{681C3BBA-FC14-4C2D-A0C1-44BBD93DD336}" type="presParOf" srcId="{08BBEF12-21AA-48E7-8151-A9BCCF8A7DDD}" destId="{FE1C72F7-5655-4936-B21E-ADC85CC408A6}" srcOrd="9" destOrd="0" presId="urn:microsoft.com/office/officeart/2005/8/layout/cycle2"/>
    <dgm:cxn modelId="{8E7F83F6-E18B-4AC6-897B-DDFE9816FF34}" type="presParOf" srcId="{FE1C72F7-5655-4936-B21E-ADC85CC408A6}" destId="{5682FB9A-0B1D-4898-8236-4DFC9452E180}" srcOrd="0" destOrd="0" presId="urn:microsoft.com/office/officeart/2005/8/layout/cycle2"/>
    <dgm:cxn modelId="{E247CC8C-EC15-4CAC-9123-C646700F337D}" type="presParOf" srcId="{08BBEF12-21AA-48E7-8151-A9BCCF8A7DDD}" destId="{9B9419BB-11B3-49FB-8911-A6F9B455B991}" srcOrd="10" destOrd="0" presId="urn:microsoft.com/office/officeart/2005/8/layout/cycle2"/>
    <dgm:cxn modelId="{ABB58821-D8A5-48B3-BB74-DA0229C47AB9}" type="presParOf" srcId="{08BBEF12-21AA-48E7-8151-A9BCCF8A7DDD}" destId="{9D547609-EF10-4EC8-85F8-3AA5D69C8401}" srcOrd="11" destOrd="0" presId="urn:microsoft.com/office/officeart/2005/8/layout/cycle2"/>
    <dgm:cxn modelId="{A179397C-11B2-45E5-8F4D-75F3F2B3DFA1}" type="presParOf" srcId="{9D547609-EF10-4EC8-85F8-3AA5D69C8401}" destId="{288AE57F-CD95-4ADA-A1D7-F6FAA5C53810}" srcOrd="0" destOrd="0" presId="urn:microsoft.com/office/officeart/2005/8/layout/cycle2"/>
    <dgm:cxn modelId="{904B4593-D966-4EA0-A28E-5AA9BDECEA93}" type="presParOf" srcId="{08BBEF12-21AA-48E7-8151-A9BCCF8A7DDD}" destId="{1BE80848-64A0-455F-B20D-0ADDA6890AAE}" srcOrd="12" destOrd="0" presId="urn:microsoft.com/office/officeart/2005/8/layout/cycle2"/>
    <dgm:cxn modelId="{E5A398A0-685A-4D18-A5BD-A5946844ABEA}" type="presParOf" srcId="{08BBEF12-21AA-48E7-8151-A9BCCF8A7DDD}" destId="{12E2ED7D-226D-4744-83DD-D02369A52938}" srcOrd="13" destOrd="0" presId="urn:microsoft.com/office/officeart/2005/8/layout/cycle2"/>
    <dgm:cxn modelId="{1C5B6DE7-32EB-49AA-B552-254EAC8A338A}" type="presParOf" srcId="{12E2ED7D-226D-4744-83DD-D02369A52938}" destId="{3488A1BA-189F-4A72-A537-30CF4A724A49}" srcOrd="0" destOrd="0" presId="urn:microsoft.com/office/officeart/2005/8/layout/cycle2"/>
    <dgm:cxn modelId="{72D42374-E7C7-429E-9F0A-1623B1FBC63A}" type="presParOf" srcId="{08BBEF12-21AA-48E7-8151-A9BCCF8A7DDD}" destId="{18BBDC64-06B2-40B3-B0FF-21061318A55F}" srcOrd="14" destOrd="0" presId="urn:microsoft.com/office/officeart/2005/8/layout/cycle2"/>
    <dgm:cxn modelId="{F9157EA7-7D5F-40C6-82C1-6BF0A6FAED49}" type="presParOf" srcId="{08BBEF12-21AA-48E7-8151-A9BCCF8A7DDD}" destId="{E09517AF-4237-4998-B0C8-8608ADE27A60}" srcOrd="15" destOrd="0" presId="urn:microsoft.com/office/officeart/2005/8/layout/cycle2"/>
    <dgm:cxn modelId="{A05C254B-B49C-4320-9B31-97C06B70070F}" type="presParOf" srcId="{E09517AF-4237-4998-B0C8-8608ADE27A60}" destId="{10E4A185-A1CF-4A3B-B961-D2774314E7A9}" srcOrd="0" destOrd="0" presId="urn:microsoft.com/office/officeart/2005/8/layout/cycle2"/>
    <dgm:cxn modelId="{A69EF4C5-0512-4BBE-9A92-8E0AAFA4CD43}" type="presParOf" srcId="{08BBEF12-21AA-48E7-8151-A9BCCF8A7DDD}" destId="{11A403A9-1D7F-4D72-ADDD-EF9807FBC98C}" srcOrd="16" destOrd="0" presId="urn:microsoft.com/office/officeart/2005/8/layout/cycle2"/>
    <dgm:cxn modelId="{45F44211-1ED3-43F1-87A8-D81B1B4A1E2A}" type="presParOf" srcId="{08BBEF12-21AA-48E7-8151-A9BCCF8A7DDD}" destId="{CBA27476-BFAC-4E24-93ED-B3C40A3E23D0}" srcOrd="17" destOrd="0" presId="urn:microsoft.com/office/officeart/2005/8/layout/cycle2"/>
    <dgm:cxn modelId="{A919B56A-B95F-4D0C-8A09-CCDA1ADD7B11}" type="presParOf" srcId="{CBA27476-BFAC-4E24-93ED-B3C40A3E23D0}" destId="{E20BCCD1-C8B7-4A30-B918-C0164BFC603F}" srcOrd="0" destOrd="0" presId="urn:microsoft.com/office/officeart/2005/8/layout/cycle2"/>
    <dgm:cxn modelId="{79A4C63F-CF8E-4C52-B833-E732D3CF952A}" type="presParOf" srcId="{08BBEF12-21AA-48E7-8151-A9BCCF8A7DDD}" destId="{57C4FA40-9230-4482-B1F3-E3057490D92D}" srcOrd="18" destOrd="0" presId="urn:microsoft.com/office/officeart/2005/8/layout/cycle2"/>
    <dgm:cxn modelId="{1FA3F0B4-A157-4147-9004-36A0C1844D37}" type="presParOf" srcId="{08BBEF12-21AA-48E7-8151-A9BCCF8A7DDD}" destId="{9DE4D2AD-E890-4575-AC2F-6C2B2749F2CD}" srcOrd="19" destOrd="0" presId="urn:microsoft.com/office/officeart/2005/8/layout/cycle2"/>
    <dgm:cxn modelId="{26A869B6-AAE2-4A6C-989E-7FC29911E410}" type="presParOf" srcId="{9DE4D2AD-E890-4575-AC2F-6C2B2749F2CD}" destId="{269D76AD-BC05-429A-B22F-B36D26F4D22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920EB-8FF4-0446-AC8F-0C2C1B10EFE9}" type="doc">
      <dgm:prSet loTypeId="urn:microsoft.com/office/officeart/2005/8/layout/venn1" loCatId="" qsTypeId="urn:microsoft.com/office/officeart/2005/8/quickstyle/simple1" qsCatId="simple" csTypeId="urn:microsoft.com/office/officeart/2005/8/colors/accent1_2" csCatId="accent1" phldr="1"/>
      <dgm:spPr/>
    </dgm:pt>
    <dgm:pt modelId="{4B6729E7-747B-B843-BBC7-BDEA9A797F55}" type="pres">
      <dgm:prSet presAssocID="{2AF920EB-8FF4-0446-AC8F-0C2C1B10EFE9}" presName="compositeShape" presStyleCnt="0">
        <dgm:presLayoutVars>
          <dgm:chMax val="7"/>
          <dgm:dir/>
          <dgm:resizeHandles val="exact"/>
        </dgm:presLayoutVars>
      </dgm:prSet>
      <dgm:spPr/>
    </dgm:pt>
  </dgm:ptLst>
  <dgm:cxnLst>
    <dgm:cxn modelId="{AB5B1C58-0D27-0B44-BD03-642C651CFADE}" type="presOf" srcId="{2AF920EB-8FF4-0446-AC8F-0C2C1B10EFE9}" destId="{4B6729E7-747B-B843-BBC7-BDEA9A797F5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920EB-8FF4-0446-AC8F-0C2C1B10EFE9}" type="doc">
      <dgm:prSet loTypeId="urn:microsoft.com/office/officeart/2005/8/layout/venn1" loCatId="" qsTypeId="urn:microsoft.com/office/officeart/2005/8/quickstyle/simple1" qsCatId="simple" csTypeId="urn:microsoft.com/office/officeart/2005/8/colors/accent1_2" csCatId="accent1" phldr="1"/>
      <dgm:spPr/>
    </dgm:pt>
    <dgm:pt modelId="{4B6729E7-747B-B843-BBC7-BDEA9A797F55}" type="pres">
      <dgm:prSet presAssocID="{2AF920EB-8FF4-0446-AC8F-0C2C1B10EFE9}" presName="compositeShape" presStyleCnt="0">
        <dgm:presLayoutVars>
          <dgm:chMax val="7"/>
          <dgm:dir/>
          <dgm:resizeHandles val="exact"/>
        </dgm:presLayoutVars>
      </dgm:prSet>
      <dgm:spPr/>
    </dgm:pt>
  </dgm:ptLst>
  <dgm:cxnLst>
    <dgm:cxn modelId="{AB5B1C58-0D27-0B44-BD03-642C651CFADE}" type="presOf" srcId="{2AF920EB-8FF4-0446-AC8F-0C2C1B10EFE9}" destId="{4B6729E7-747B-B843-BBC7-BDEA9A797F5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920EB-8FF4-0446-AC8F-0C2C1B10EFE9}" type="doc">
      <dgm:prSet loTypeId="urn:microsoft.com/office/officeart/2005/8/layout/venn1" loCatId="" qsTypeId="urn:microsoft.com/office/officeart/2005/8/quickstyle/simple1" qsCatId="simple" csTypeId="urn:microsoft.com/office/officeart/2005/8/colors/accent1_2" csCatId="accent1" phldr="1"/>
      <dgm:spPr/>
    </dgm:pt>
    <dgm:pt modelId="{4B6729E7-747B-B843-BBC7-BDEA9A797F55}" type="pres">
      <dgm:prSet presAssocID="{2AF920EB-8FF4-0446-AC8F-0C2C1B10EFE9}" presName="compositeShape" presStyleCnt="0">
        <dgm:presLayoutVars>
          <dgm:chMax val="7"/>
          <dgm:dir/>
          <dgm:resizeHandles val="exact"/>
        </dgm:presLayoutVars>
      </dgm:prSet>
      <dgm:spPr/>
    </dgm:pt>
  </dgm:ptLst>
  <dgm:cxnLst>
    <dgm:cxn modelId="{AB5B1C58-0D27-0B44-BD03-642C651CFADE}" type="presOf" srcId="{2AF920EB-8FF4-0446-AC8F-0C2C1B10EFE9}" destId="{4B6729E7-747B-B843-BBC7-BDEA9A797F5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F920EB-8FF4-0446-AC8F-0C2C1B10EFE9}" type="doc">
      <dgm:prSet loTypeId="urn:microsoft.com/office/officeart/2005/8/layout/venn1" loCatId="" qsTypeId="urn:microsoft.com/office/officeart/2005/8/quickstyle/simple1" qsCatId="simple" csTypeId="urn:microsoft.com/office/officeart/2005/8/colors/accent1_2" csCatId="accent1" phldr="1"/>
      <dgm:spPr/>
    </dgm:pt>
    <dgm:pt modelId="{4B6729E7-747B-B843-BBC7-BDEA9A797F55}" type="pres">
      <dgm:prSet presAssocID="{2AF920EB-8FF4-0446-AC8F-0C2C1B10EFE9}" presName="compositeShape" presStyleCnt="0">
        <dgm:presLayoutVars>
          <dgm:chMax val="7"/>
          <dgm:dir/>
          <dgm:resizeHandles val="exact"/>
        </dgm:presLayoutVars>
      </dgm:prSet>
      <dgm:spPr/>
    </dgm:pt>
  </dgm:ptLst>
  <dgm:cxnLst>
    <dgm:cxn modelId="{AB5B1C58-0D27-0B44-BD03-642C651CFADE}" type="presOf" srcId="{2AF920EB-8FF4-0446-AC8F-0C2C1B10EFE9}" destId="{4B6729E7-747B-B843-BBC7-BDEA9A797F5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67C6B7-9491-4B42-8218-09FCDF27D61E}" type="doc">
      <dgm:prSet loTypeId="urn:microsoft.com/office/officeart/2005/8/layout/hProcess9" loCatId="process" qsTypeId="urn:microsoft.com/office/officeart/2005/8/quickstyle/3d7" qsCatId="3D" csTypeId="urn:microsoft.com/office/officeart/2005/8/colors/colorful5" csCatId="colorful" phldr="1"/>
      <dgm:spPr/>
      <dgm:t>
        <a:bodyPr/>
        <a:lstStyle/>
        <a:p>
          <a:endParaRPr lang="en-GB"/>
        </a:p>
      </dgm:t>
    </dgm:pt>
    <dgm:pt modelId="{A20A6EE0-9FF2-4E1A-B7E1-EC1AADF53F56}">
      <dgm:prSet custT="1"/>
      <dgm:spPr>
        <a:xfrm>
          <a:off x="4314" y="1775457"/>
          <a:ext cx="2803371" cy="2367276"/>
        </a:xfrm>
        <a:prstGeom prst="roundRect">
          <a:avLst/>
        </a:prstGeom>
        <a:solidFill>
          <a:srgbClr val="5B9BD5">
            <a:hueOff val="0"/>
            <a:satOff val="0"/>
            <a:lumOff val="0"/>
            <a:alphaOff val="0"/>
          </a:srgbClr>
        </a:solidFill>
        <a:ln>
          <a:noFill/>
        </a:ln>
        <a:effectLst/>
        <a:sp3d extrusionH="50600" prstMaterial="metal">
          <a:bevelT w="101600" h="80600" prst="relaxedInset"/>
          <a:bevelB w="80600" h="80600" prst="relaxedInset"/>
        </a:sp3d>
      </dgm:spPr>
      <dgm:t>
        <a:bodyPr/>
        <a:lstStyle/>
        <a:p>
          <a:pPr>
            <a:buNone/>
          </a:pPr>
          <a:r>
            <a:rPr lang="en-GB" sz="2000">
              <a:solidFill>
                <a:sysClr val="windowText" lastClr="000000"/>
              </a:solidFill>
              <a:latin typeface="Source Sans Pro" panose="020B0503030403020204" pitchFamily="34" charset="0"/>
              <a:ea typeface="Source Sans Pro" panose="020B0503030403020204" pitchFamily="34" charset="0"/>
              <a:cs typeface="+mn-cs"/>
            </a:rPr>
            <a:t>Validation</a:t>
          </a:r>
        </a:p>
      </dgm:t>
    </dgm:pt>
    <dgm:pt modelId="{326AA759-1F3C-4B4F-8E12-68EC56883143}" type="parTrans" cxnId="{0D863DE4-C79A-4306-AA97-AF8F43191A5F}">
      <dgm:prSet/>
      <dgm:spPr/>
      <dgm:t>
        <a:bodyPr/>
        <a:lstStyle/>
        <a:p>
          <a:endParaRPr lang="en-GB"/>
        </a:p>
      </dgm:t>
    </dgm:pt>
    <dgm:pt modelId="{15F95D92-3322-44F0-86D9-81ABD6DA3465}" type="sibTrans" cxnId="{0D863DE4-C79A-4306-AA97-AF8F43191A5F}">
      <dgm:prSet/>
      <dgm:spPr/>
      <dgm:t>
        <a:bodyPr/>
        <a:lstStyle/>
        <a:p>
          <a:endParaRPr lang="en-GB"/>
        </a:p>
      </dgm:t>
    </dgm:pt>
    <dgm:pt modelId="{6D3490E2-3886-44DE-BBC1-2018A10C314E}">
      <dgm:prSet custT="1"/>
      <dgm:spPr>
        <a:xfrm>
          <a:off x="3274914" y="1775457"/>
          <a:ext cx="2803371" cy="2367276"/>
        </a:xfrm>
        <a:prstGeom prst="roundRect">
          <a:avLst/>
        </a:prstGeom>
        <a:solidFill>
          <a:srgbClr val="5B9BD5">
            <a:hueOff val="-2252848"/>
            <a:satOff val="-5806"/>
            <a:lumOff val="-3922"/>
            <a:alphaOff val="0"/>
          </a:srgbClr>
        </a:solidFill>
        <a:ln>
          <a:noFill/>
        </a:ln>
        <a:effectLst/>
        <a:sp3d extrusionH="50600" prstMaterial="metal">
          <a:bevelT w="101600" h="80600" prst="relaxedInset"/>
          <a:bevelB w="80600" h="80600" prst="relaxedInset"/>
        </a:sp3d>
      </dgm:spPr>
      <dgm:t>
        <a:bodyPr/>
        <a:lstStyle/>
        <a:p>
          <a:pPr>
            <a:buNone/>
          </a:pPr>
          <a:r>
            <a:rPr lang="en-GB" sz="2000" kern="1200">
              <a:solidFill>
                <a:sysClr val="windowText" lastClr="000000"/>
              </a:solidFill>
              <a:latin typeface="Source Sans Pro" panose="020B0503030403020204" pitchFamily="34" charset="0"/>
              <a:ea typeface="Source Sans Pro" panose="020B0503030403020204" pitchFamily="34" charset="0"/>
              <a:cs typeface="+mn-cs"/>
            </a:rPr>
            <a:t>Authentication</a:t>
          </a:r>
        </a:p>
      </dgm:t>
    </dgm:pt>
    <dgm:pt modelId="{30C66857-3BFE-4719-BE2B-A17671FCD9A5}" type="parTrans" cxnId="{89FB7985-FB94-4A1B-AC3D-1F3D3CDE8E7A}">
      <dgm:prSet/>
      <dgm:spPr/>
      <dgm:t>
        <a:bodyPr/>
        <a:lstStyle/>
        <a:p>
          <a:endParaRPr lang="en-GB"/>
        </a:p>
      </dgm:t>
    </dgm:pt>
    <dgm:pt modelId="{B50454AC-2DF8-488D-B986-FD5EEDA031D8}" type="sibTrans" cxnId="{89FB7985-FB94-4A1B-AC3D-1F3D3CDE8E7A}">
      <dgm:prSet/>
      <dgm:spPr/>
      <dgm:t>
        <a:bodyPr/>
        <a:lstStyle/>
        <a:p>
          <a:endParaRPr lang="en-GB"/>
        </a:p>
      </dgm:t>
    </dgm:pt>
    <dgm:pt modelId="{794A947B-A18C-4785-B4A8-4992E2D316AD}">
      <dgm:prSet custT="1"/>
      <dgm:spPr>
        <a:xfrm>
          <a:off x="6545514" y="1775457"/>
          <a:ext cx="2803371" cy="2367276"/>
        </a:xfrm>
        <a:prstGeom prst="roundRect">
          <a:avLst/>
        </a:prstGeom>
        <a:solidFill>
          <a:srgbClr val="5B9BD5">
            <a:hueOff val="-4505695"/>
            <a:satOff val="-11613"/>
            <a:lumOff val="-7843"/>
            <a:alphaOff val="0"/>
          </a:srgbClr>
        </a:solidFill>
        <a:ln>
          <a:noFill/>
        </a:ln>
        <a:effectLst/>
        <a:sp3d extrusionH="50600" prstMaterial="metal">
          <a:bevelT w="101600" h="80600" prst="relaxedInset"/>
          <a:bevelB w="80600" h="80600" prst="relaxedInset"/>
        </a:sp3d>
      </dgm:spPr>
      <dgm:t>
        <a:bodyPr/>
        <a:lstStyle/>
        <a:p>
          <a:pPr>
            <a:buNone/>
          </a:pPr>
          <a:r>
            <a:rPr lang="en-GB" sz="2000" kern="1200">
              <a:solidFill>
                <a:sysClr val="windowText" lastClr="000000"/>
              </a:solidFill>
              <a:latin typeface="Source Sans Pro" panose="020B0503030403020204" pitchFamily="34" charset="0"/>
              <a:ea typeface="Source Sans Pro" panose="020B0503030403020204" pitchFamily="34" charset="0"/>
              <a:cs typeface="+mn-cs"/>
            </a:rPr>
            <a:t>Authorization</a:t>
          </a:r>
        </a:p>
      </dgm:t>
    </dgm:pt>
    <dgm:pt modelId="{1E295C08-5F62-499D-9705-DEDAA7A6F5D9}" type="parTrans" cxnId="{D6779279-633F-4F29-A3F2-17D8819514AB}">
      <dgm:prSet/>
      <dgm:spPr/>
      <dgm:t>
        <a:bodyPr/>
        <a:lstStyle/>
        <a:p>
          <a:endParaRPr lang="en-GB"/>
        </a:p>
      </dgm:t>
    </dgm:pt>
    <dgm:pt modelId="{931CFB14-D99D-4D94-A81B-D273F029C5E9}" type="sibTrans" cxnId="{D6779279-633F-4F29-A3F2-17D8819514AB}">
      <dgm:prSet/>
      <dgm:spPr/>
      <dgm:t>
        <a:bodyPr/>
        <a:lstStyle/>
        <a:p>
          <a:endParaRPr lang="en-GB"/>
        </a:p>
      </dgm:t>
    </dgm:pt>
    <dgm:pt modelId="{FC50B057-A666-4B34-83ED-71279CA50B11}">
      <dgm:prSet custT="1"/>
      <dgm:spPr>
        <a:xfrm>
          <a:off x="9820428" y="1809048"/>
          <a:ext cx="2803371" cy="2367276"/>
        </a:xfrm>
        <a:prstGeom prst="roundRect">
          <a:avLst/>
        </a:prstGeom>
        <a:solidFill>
          <a:srgbClr val="5B9BD5">
            <a:hueOff val="-6758543"/>
            <a:satOff val="-17419"/>
            <a:lumOff val="-11765"/>
            <a:alphaOff val="0"/>
          </a:srgbClr>
        </a:solidFill>
        <a:ln>
          <a:noFill/>
        </a:ln>
        <a:effectLst/>
        <a:sp3d extrusionH="50600" prstMaterial="metal">
          <a:bevelT w="101600" h="80600" prst="relaxedInset"/>
          <a:bevelB w="80600" h="80600" prst="relaxedInset"/>
        </a:sp3d>
      </dgm:spPr>
      <dgm:t>
        <a:bodyPr/>
        <a:lstStyle/>
        <a:p>
          <a:pPr>
            <a:buNone/>
          </a:pPr>
          <a:r>
            <a:rPr lang="en-GB" sz="3200">
              <a:solidFill>
                <a:sysClr val="windowText" lastClr="000000"/>
              </a:solidFill>
              <a:latin typeface="Source Sans Pro" panose="020B0503030403020204" pitchFamily="34" charset="0"/>
              <a:ea typeface="Source Sans Pro" panose="020B0503030403020204" pitchFamily="34" charset="0"/>
              <a:cs typeface="+mn-cs"/>
            </a:rPr>
            <a:t>Access!</a:t>
          </a:r>
        </a:p>
        <a:p>
          <a:pPr>
            <a:buNone/>
          </a:pPr>
          <a:r>
            <a:rPr lang="en-GB" sz="1800">
              <a:solidFill>
                <a:sysClr val="windowText" lastClr="000000"/>
              </a:solidFill>
              <a:latin typeface="Source Sans Pro" panose="020B0503030403020204" pitchFamily="34" charset="0"/>
              <a:ea typeface="Source Sans Pro" panose="020B0503030403020204" pitchFamily="34" charset="0"/>
              <a:cs typeface="+mn-cs"/>
            </a:rPr>
            <a:t>(Granted or denied)</a:t>
          </a:r>
          <a:endParaRPr lang="en-GB" sz="3200">
            <a:solidFill>
              <a:sysClr val="windowText" lastClr="000000"/>
            </a:solidFill>
            <a:latin typeface="Source Sans Pro" panose="020B0503030403020204" pitchFamily="34" charset="0"/>
            <a:ea typeface="Source Sans Pro" panose="020B0503030403020204" pitchFamily="34" charset="0"/>
            <a:cs typeface="+mn-cs"/>
          </a:endParaRPr>
        </a:p>
      </dgm:t>
    </dgm:pt>
    <dgm:pt modelId="{F379F324-CEBD-4C81-AE40-DFB9F7A391C9}" type="parTrans" cxnId="{E82A4EDA-4C05-43DF-B3DB-F1FD208A712C}">
      <dgm:prSet/>
      <dgm:spPr/>
      <dgm:t>
        <a:bodyPr/>
        <a:lstStyle/>
        <a:p>
          <a:endParaRPr lang="en-GB"/>
        </a:p>
      </dgm:t>
    </dgm:pt>
    <dgm:pt modelId="{A63DE065-210A-41B4-8733-5B7B973A730E}" type="sibTrans" cxnId="{E82A4EDA-4C05-43DF-B3DB-F1FD208A712C}">
      <dgm:prSet/>
      <dgm:spPr/>
      <dgm:t>
        <a:bodyPr/>
        <a:lstStyle/>
        <a:p>
          <a:endParaRPr lang="en-GB"/>
        </a:p>
      </dgm:t>
    </dgm:pt>
    <dgm:pt modelId="{A0077566-3FB2-49C1-869F-9B9D6BAEC06C}" type="pres">
      <dgm:prSet presAssocID="{4667C6B7-9491-4B42-8218-09FCDF27D61E}" presName="CompostProcess" presStyleCnt="0">
        <dgm:presLayoutVars>
          <dgm:dir/>
          <dgm:resizeHandles val="exact"/>
        </dgm:presLayoutVars>
      </dgm:prSet>
      <dgm:spPr/>
    </dgm:pt>
    <dgm:pt modelId="{DA8C671D-04A3-45A1-BF23-7CA011AB0EBD}" type="pres">
      <dgm:prSet presAssocID="{4667C6B7-9491-4B42-8218-09FCDF27D61E}" presName="arrow" presStyleLbl="bgShp" presStyleIdx="0" presStyleCnt="1"/>
      <dgm:spPr>
        <a:xfrm>
          <a:off x="946784" y="0"/>
          <a:ext cx="10730230" cy="5918191"/>
        </a:xfrm>
        <a:prstGeom prst="rightArrow">
          <a:avLst/>
        </a:prstGeom>
        <a:solidFill>
          <a:srgbClr val="5B9BD5">
            <a:tint val="40000"/>
            <a:hueOff val="0"/>
            <a:satOff val="0"/>
            <a:lumOff val="0"/>
            <a:alphaOff val="0"/>
          </a:srgbClr>
        </a:solidFill>
        <a:ln>
          <a:noFill/>
        </a:ln>
        <a:effectLst/>
        <a:sp3d z="-161800" extrusionH="600" contourW="3000">
          <a:bevelT w="48600" h="18600" prst="relaxedInset"/>
          <a:bevelB w="48600" h="8600" prst="relaxedInset"/>
        </a:sp3d>
      </dgm:spPr>
    </dgm:pt>
    <dgm:pt modelId="{F71532F3-9A58-4B55-B79E-080552592F11}" type="pres">
      <dgm:prSet presAssocID="{4667C6B7-9491-4B42-8218-09FCDF27D61E}" presName="linearProcess" presStyleCnt="0"/>
      <dgm:spPr/>
    </dgm:pt>
    <dgm:pt modelId="{9952E2CF-DFF7-4B31-87E0-06BC9848DB5E}" type="pres">
      <dgm:prSet presAssocID="{A20A6EE0-9FF2-4E1A-B7E1-EC1AADF53F56}" presName="textNode" presStyleLbl="node1" presStyleIdx="0" presStyleCnt="4">
        <dgm:presLayoutVars>
          <dgm:bulletEnabled val="1"/>
        </dgm:presLayoutVars>
      </dgm:prSet>
      <dgm:spPr/>
    </dgm:pt>
    <dgm:pt modelId="{94A61509-5004-48DA-9D0D-C3027AA045DA}" type="pres">
      <dgm:prSet presAssocID="{15F95D92-3322-44F0-86D9-81ABD6DA3465}" presName="sibTrans" presStyleCnt="0"/>
      <dgm:spPr/>
    </dgm:pt>
    <dgm:pt modelId="{28E337D1-01F5-4477-8246-8A990D76C1B7}" type="pres">
      <dgm:prSet presAssocID="{6D3490E2-3886-44DE-BBC1-2018A10C314E}" presName="textNode" presStyleLbl="node1" presStyleIdx="1" presStyleCnt="4">
        <dgm:presLayoutVars>
          <dgm:bulletEnabled val="1"/>
        </dgm:presLayoutVars>
      </dgm:prSet>
      <dgm:spPr/>
    </dgm:pt>
    <dgm:pt modelId="{7C3ADAF7-508F-4656-A50D-C33C2008D61D}" type="pres">
      <dgm:prSet presAssocID="{B50454AC-2DF8-488D-B986-FD5EEDA031D8}" presName="sibTrans" presStyleCnt="0"/>
      <dgm:spPr/>
    </dgm:pt>
    <dgm:pt modelId="{10629EA5-2BD2-4434-A339-0BFE41FD7B3D}" type="pres">
      <dgm:prSet presAssocID="{794A947B-A18C-4785-B4A8-4992E2D316AD}" presName="textNode" presStyleLbl="node1" presStyleIdx="2" presStyleCnt="4">
        <dgm:presLayoutVars>
          <dgm:bulletEnabled val="1"/>
        </dgm:presLayoutVars>
      </dgm:prSet>
      <dgm:spPr/>
    </dgm:pt>
    <dgm:pt modelId="{F786F62F-A1FB-4760-8C81-989384897CD5}" type="pres">
      <dgm:prSet presAssocID="{931CFB14-D99D-4D94-A81B-D273F029C5E9}" presName="sibTrans" presStyleCnt="0"/>
      <dgm:spPr/>
    </dgm:pt>
    <dgm:pt modelId="{21373010-7B13-4BF5-935D-F5C3830C19D8}" type="pres">
      <dgm:prSet presAssocID="{FC50B057-A666-4B34-83ED-71279CA50B11}" presName="textNode" presStyleLbl="node1" presStyleIdx="3" presStyleCnt="4" custLinFactX="19999" custLinFactNeighborX="100000" custLinFactNeighborY="1419">
        <dgm:presLayoutVars>
          <dgm:bulletEnabled val="1"/>
        </dgm:presLayoutVars>
      </dgm:prSet>
      <dgm:spPr/>
    </dgm:pt>
  </dgm:ptLst>
  <dgm:cxnLst>
    <dgm:cxn modelId="{4B1D940B-77FE-4D38-A130-0A74075668E2}" type="presOf" srcId="{794A947B-A18C-4785-B4A8-4992E2D316AD}" destId="{10629EA5-2BD2-4434-A339-0BFE41FD7B3D}" srcOrd="0" destOrd="0" presId="urn:microsoft.com/office/officeart/2005/8/layout/hProcess9"/>
    <dgm:cxn modelId="{C492F55D-0614-4428-80BC-17DDCF5DCBD8}" type="presOf" srcId="{A20A6EE0-9FF2-4E1A-B7E1-EC1AADF53F56}" destId="{9952E2CF-DFF7-4B31-87E0-06BC9848DB5E}" srcOrd="0" destOrd="0" presId="urn:microsoft.com/office/officeart/2005/8/layout/hProcess9"/>
    <dgm:cxn modelId="{3F7F1C72-FABB-495F-92BF-FFC23EDC913C}" type="presOf" srcId="{6D3490E2-3886-44DE-BBC1-2018A10C314E}" destId="{28E337D1-01F5-4477-8246-8A990D76C1B7}" srcOrd="0" destOrd="0" presId="urn:microsoft.com/office/officeart/2005/8/layout/hProcess9"/>
    <dgm:cxn modelId="{D6779279-633F-4F29-A3F2-17D8819514AB}" srcId="{4667C6B7-9491-4B42-8218-09FCDF27D61E}" destId="{794A947B-A18C-4785-B4A8-4992E2D316AD}" srcOrd="2" destOrd="0" parTransId="{1E295C08-5F62-499D-9705-DEDAA7A6F5D9}" sibTransId="{931CFB14-D99D-4D94-A81B-D273F029C5E9}"/>
    <dgm:cxn modelId="{89FB7985-FB94-4A1B-AC3D-1F3D3CDE8E7A}" srcId="{4667C6B7-9491-4B42-8218-09FCDF27D61E}" destId="{6D3490E2-3886-44DE-BBC1-2018A10C314E}" srcOrd="1" destOrd="0" parTransId="{30C66857-3BFE-4719-BE2B-A17671FCD9A5}" sibTransId="{B50454AC-2DF8-488D-B986-FD5EEDA031D8}"/>
    <dgm:cxn modelId="{5F3E7DD8-5528-4D91-8018-83EC8F43EE91}" type="presOf" srcId="{FC50B057-A666-4B34-83ED-71279CA50B11}" destId="{21373010-7B13-4BF5-935D-F5C3830C19D8}" srcOrd="0" destOrd="0" presId="urn:microsoft.com/office/officeart/2005/8/layout/hProcess9"/>
    <dgm:cxn modelId="{E82A4EDA-4C05-43DF-B3DB-F1FD208A712C}" srcId="{4667C6B7-9491-4B42-8218-09FCDF27D61E}" destId="{FC50B057-A666-4B34-83ED-71279CA50B11}" srcOrd="3" destOrd="0" parTransId="{F379F324-CEBD-4C81-AE40-DFB9F7A391C9}" sibTransId="{A63DE065-210A-41B4-8733-5B7B973A730E}"/>
    <dgm:cxn modelId="{0D863DE4-C79A-4306-AA97-AF8F43191A5F}" srcId="{4667C6B7-9491-4B42-8218-09FCDF27D61E}" destId="{A20A6EE0-9FF2-4E1A-B7E1-EC1AADF53F56}" srcOrd="0" destOrd="0" parTransId="{326AA759-1F3C-4B4F-8E12-68EC56883143}" sibTransId="{15F95D92-3322-44F0-86D9-81ABD6DA3465}"/>
    <dgm:cxn modelId="{6AE484EF-9FFD-440E-AAB6-EACA223BA5B4}" type="presOf" srcId="{4667C6B7-9491-4B42-8218-09FCDF27D61E}" destId="{A0077566-3FB2-49C1-869F-9B9D6BAEC06C}" srcOrd="0" destOrd="0" presId="urn:microsoft.com/office/officeart/2005/8/layout/hProcess9"/>
    <dgm:cxn modelId="{33E86A5F-5B23-4516-9A76-0ACF042B01BA}" type="presParOf" srcId="{A0077566-3FB2-49C1-869F-9B9D6BAEC06C}" destId="{DA8C671D-04A3-45A1-BF23-7CA011AB0EBD}" srcOrd="0" destOrd="0" presId="urn:microsoft.com/office/officeart/2005/8/layout/hProcess9"/>
    <dgm:cxn modelId="{2C2176BA-0328-4954-A3D8-6BD807468123}" type="presParOf" srcId="{A0077566-3FB2-49C1-869F-9B9D6BAEC06C}" destId="{F71532F3-9A58-4B55-B79E-080552592F11}" srcOrd="1" destOrd="0" presId="urn:microsoft.com/office/officeart/2005/8/layout/hProcess9"/>
    <dgm:cxn modelId="{9E56EB75-E5E9-4360-A75B-BC5CD38AEA51}" type="presParOf" srcId="{F71532F3-9A58-4B55-B79E-080552592F11}" destId="{9952E2CF-DFF7-4B31-87E0-06BC9848DB5E}" srcOrd="0" destOrd="0" presId="urn:microsoft.com/office/officeart/2005/8/layout/hProcess9"/>
    <dgm:cxn modelId="{F021B4D0-3095-445A-B1AA-D73005A524EE}" type="presParOf" srcId="{F71532F3-9A58-4B55-B79E-080552592F11}" destId="{94A61509-5004-48DA-9D0D-C3027AA045DA}" srcOrd="1" destOrd="0" presId="urn:microsoft.com/office/officeart/2005/8/layout/hProcess9"/>
    <dgm:cxn modelId="{BF5E5E8D-32C0-4E29-AB72-DB65157FD735}" type="presParOf" srcId="{F71532F3-9A58-4B55-B79E-080552592F11}" destId="{28E337D1-01F5-4477-8246-8A990D76C1B7}" srcOrd="2" destOrd="0" presId="urn:microsoft.com/office/officeart/2005/8/layout/hProcess9"/>
    <dgm:cxn modelId="{0ED00F72-4159-486A-8B02-F0D5BCCCEA68}" type="presParOf" srcId="{F71532F3-9A58-4B55-B79E-080552592F11}" destId="{7C3ADAF7-508F-4656-A50D-C33C2008D61D}" srcOrd="3" destOrd="0" presId="urn:microsoft.com/office/officeart/2005/8/layout/hProcess9"/>
    <dgm:cxn modelId="{F7FED44D-93B8-45BC-9A52-70F3529B5C30}" type="presParOf" srcId="{F71532F3-9A58-4B55-B79E-080552592F11}" destId="{10629EA5-2BD2-4434-A339-0BFE41FD7B3D}" srcOrd="4" destOrd="0" presId="urn:microsoft.com/office/officeart/2005/8/layout/hProcess9"/>
    <dgm:cxn modelId="{8E56EA75-16F5-4886-90BB-89719D00382E}" type="presParOf" srcId="{F71532F3-9A58-4B55-B79E-080552592F11}" destId="{F786F62F-A1FB-4760-8C81-989384897CD5}" srcOrd="5" destOrd="0" presId="urn:microsoft.com/office/officeart/2005/8/layout/hProcess9"/>
    <dgm:cxn modelId="{3954E58D-9C3C-43D3-9E74-A53C5142FD00}" type="presParOf" srcId="{F71532F3-9A58-4B55-B79E-080552592F11}" destId="{21373010-7B13-4BF5-935D-F5C3830C19D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1DC8E-CB67-4125-9806-D75E278FC196}">
      <dsp:nvSpPr>
        <dsp:cNvPr id="0" name=""/>
        <dsp:cNvSpPr/>
      </dsp:nvSpPr>
      <dsp:spPr>
        <a:xfrm>
          <a:off x="2881715" y="981"/>
          <a:ext cx="772286" cy="772286"/>
        </a:xfrm>
        <a:prstGeom prst="ellipse">
          <a:avLst/>
        </a:prstGeom>
        <a:solidFill>
          <a:schemeClr val="accent3">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dirty="0"/>
            <a:t>+++</a:t>
          </a:r>
          <a:endParaRPr lang="en-GB" sz="1000" b="1" kern="1200" dirty="0"/>
        </a:p>
      </dsp:txBody>
      <dsp:txXfrm>
        <a:off x="2994814" y="114080"/>
        <a:ext cx="546088" cy="546088"/>
      </dsp:txXfrm>
    </dsp:sp>
    <dsp:sp modelId="{C3CA0056-FB41-425B-8AC1-6C0516C96499}">
      <dsp:nvSpPr>
        <dsp:cNvPr id="0" name=""/>
        <dsp:cNvSpPr/>
      </dsp:nvSpPr>
      <dsp:spPr>
        <a:xfrm rot="1080000">
          <a:off x="3710905" y="434012"/>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3712408" y="476653"/>
        <a:ext cx="143291" cy="156388"/>
      </dsp:txXfrm>
    </dsp:sp>
    <dsp:sp modelId="{A1CC5CC9-3B55-4239-BF16-134BD0D030B7}">
      <dsp:nvSpPr>
        <dsp:cNvPr id="0" name=""/>
        <dsp:cNvSpPr/>
      </dsp:nvSpPr>
      <dsp:spPr>
        <a:xfrm>
          <a:off x="3983529" y="358983"/>
          <a:ext cx="772286" cy="772286"/>
        </a:xfrm>
        <a:prstGeom prst="ellipse">
          <a:avLst/>
        </a:prstGeom>
        <a:solidFill>
          <a:schemeClr val="accent3">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dirty="0"/>
            <a:t>UBA</a:t>
          </a:r>
          <a:endParaRPr lang="en-GB" sz="1000" b="1" kern="1200" dirty="0"/>
        </a:p>
      </dsp:txBody>
      <dsp:txXfrm>
        <a:off x="4096628" y="472082"/>
        <a:ext cx="546088" cy="546088"/>
      </dsp:txXfrm>
    </dsp:sp>
    <dsp:sp modelId="{BBC891BB-B0FD-41FA-B360-5759B76F7DA1}">
      <dsp:nvSpPr>
        <dsp:cNvPr id="0" name=""/>
        <dsp:cNvSpPr/>
      </dsp:nvSpPr>
      <dsp:spPr>
        <a:xfrm rot="3240000">
          <a:off x="4604396" y="1078746"/>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4617053" y="1106034"/>
        <a:ext cx="143291" cy="156388"/>
      </dsp:txXfrm>
    </dsp:sp>
    <dsp:sp modelId="{277B004A-0C4F-45E6-B8D3-A6DEB0F484F7}">
      <dsp:nvSpPr>
        <dsp:cNvPr id="0" name=""/>
        <dsp:cNvSpPr/>
      </dsp:nvSpPr>
      <dsp:spPr>
        <a:xfrm>
          <a:off x="4664488" y="1296242"/>
          <a:ext cx="772286" cy="772286"/>
        </a:xfrm>
        <a:prstGeom prst="ellipse">
          <a:avLst/>
        </a:prstGeom>
        <a:solidFill>
          <a:schemeClr val="accent3">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dirty="0"/>
            <a:t>ITDR</a:t>
          </a:r>
          <a:endParaRPr lang="en-GB" sz="1000" b="1" kern="1200" dirty="0"/>
        </a:p>
      </dsp:txBody>
      <dsp:txXfrm>
        <a:off x="4777587" y="1409341"/>
        <a:ext cx="546088" cy="546088"/>
      </dsp:txXfrm>
    </dsp:sp>
    <dsp:sp modelId="{9C0794F3-AF5B-4244-AD74-5B7F1EBE1AF8}">
      <dsp:nvSpPr>
        <dsp:cNvPr id="0" name=""/>
        <dsp:cNvSpPr/>
      </dsp:nvSpPr>
      <dsp:spPr>
        <a:xfrm rot="5400000">
          <a:off x="4948281" y="2125527"/>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4978986" y="2146951"/>
        <a:ext cx="143291" cy="156388"/>
      </dsp:txXfrm>
    </dsp:sp>
    <dsp:sp modelId="{F079803B-273A-4BBB-A6F4-C42F926EA5EC}">
      <dsp:nvSpPr>
        <dsp:cNvPr id="0" name=""/>
        <dsp:cNvSpPr/>
      </dsp:nvSpPr>
      <dsp:spPr>
        <a:xfrm>
          <a:off x="4664488" y="2454759"/>
          <a:ext cx="772286" cy="772286"/>
        </a:xfrm>
        <a:prstGeom prst="ellipse">
          <a:avLst/>
        </a:prstGeom>
        <a:solidFill>
          <a:schemeClr val="accent3">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dirty="0"/>
            <a:t>PKI</a:t>
          </a:r>
          <a:endParaRPr lang="en-GB" sz="1000" b="1" kern="1200" dirty="0"/>
        </a:p>
      </dsp:txBody>
      <dsp:txXfrm>
        <a:off x="4777587" y="2567858"/>
        <a:ext cx="546088" cy="546088"/>
      </dsp:txXfrm>
    </dsp:sp>
    <dsp:sp modelId="{883000DD-8195-4F8A-89B6-77D445DCF257}">
      <dsp:nvSpPr>
        <dsp:cNvPr id="0" name=""/>
        <dsp:cNvSpPr/>
      </dsp:nvSpPr>
      <dsp:spPr>
        <a:xfrm rot="7560000">
          <a:off x="4611207" y="3174522"/>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4659960" y="3201810"/>
        <a:ext cx="143291" cy="156388"/>
      </dsp:txXfrm>
    </dsp:sp>
    <dsp:sp modelId="{2DCAD511-E857-4F70-9EA9-6AADA7D9A77B}">
      <dsp:nvSpPr>
        <dsp:cNvPr id="0" name=""/>
        <dsp:cNvSpPr/>
      </dsp:nvSpPr>
      <dsp:spPr>
        <a:xfrm>
          <a:off x="3983529" y="3392018"/>
          <a:ext cx="772286" cy="772286"/>
        </a:xfrm>
        <a:prstGeom prst="ellipse">
          <a:avLst/>
        </a:prstGeom>
        <a:solidFill>
          <a:schemeClr val="accent3">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dirty="0"/>
            <a:t>AIA</a:t>
          </a:r>
          <a:endParaRPr lang="en-GB" sz="1000" b="1" kern="1200" dirty="0"/>
        </a:p>
      </dsp:txBody>
      <dsp:txXfrm>
        <a:off x="4096628" y="3505117"/>
        <a:ext cx="546088" cy="546088"/>
      </dsp:txXfrm>
    </dsp:sp>
    <dsp:sp modelId="{FE1C72F7-5655-4936-B21E-ADC85CC408A6}">
      <dsp:nvSpPr>
        <dsp:cNvPr id="0" name=""/>
        <dsp:cNvSpPr/>
      </dsp:nvSpPr>
      <dsp:spPr>
        <a:xfrm rot="9720000">
          <a:off x="3721924" y="3825049"/>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3781831" y="3867690"/>
        <a:ext cx="143291" cy="156388"/>
      </dsp:txXfrm>
    </dsp:sp>
    <dsp:sp modelId="{9B9419BB-11B3-49FB-8911-A6F9B455B991}">
      <dsp:nvSpPr>
        <dsp:cNvPr id="0" name=""/>
        <dsp:cNvSpPr/>
      </dsp:nvSpPr>
      <dsp:spPr>
        <a:xfrm>
          <a:off x="2881715" y="3750020"/>
          <a:ext cx="772286" cy="772286"/>
        </a:xfrm>
        <a:prstGeom prst="ellipse">
          <a:avLst/>
        </a:prstGeom>
        <a:solidFill>
          <a:schemeClr val="accent3">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dirty="0"/>
            <a:t>SSI</a:t>
          </a:r>
          <a:endParaRPr lang="en-GB" sz="1000" b="1" kern="1200" dirty="0"/>
        </a:p>
      </dsp:txBody>
      <dsp:txXfrm>
        <a:off x="2994814" y="3863119"/>
        <a:ext cx="546088" cy="546088"/>
      </dsp:txXfrm>
    </dsp:sp>
    <dsp:sp modelId="{9D547609-EF10-4EC8-85F8-3AA5D69C8401}">
      <dsp:nvSpPr>
        <dsp:cNvPr id="0" name=""/>
        <dsp:cNvSpPr/>
      </dsp:nvSpPr>
      <dsp:spPr>
        <a:xfrm rot="11880000">
          <a:off x="2620110" y="3828629"/>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2680017" y="3890246"/>
        <a:ext cx="143291" cy="156388"/>
      </dsp:txXfrm>
    </dsp:sp>
    <dsp:sp modelId="{1BE80848-64A0-455F-B20D-0ADDA6890AAE}">
      <dsp:nvSpPr>
        <dsp:cNvPr id="0" name=""/>
        <dsp:cNvSpPr/>
      </dsp:nvSpPr>
      <dsp:spPr>
        <a:xfrm>
          <a:off x="1779900" y="3392018"/>
          <a:ext cx="772286" cy="772286"/>
        </a:xfrm>
        <a:prstGeom prst="ellipse">
          <a:avLst/>
        </a:prstGeom>
        <a:solidFill>
          <a:schemeClr val="accent3">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dirty="0"/>
            <a:t>DID</a:t>
          </a:r>
          <a:endParaRPr lang="en-GB" sz="1000" b="1" kern="1200" dirty="0"/>
        </a:p>
      </dsp:txBody>
      <dsp:txXfrm>
        <a:off x="1892999" y="3505117"/>
        <a:ext cx="546088" cy="546088"/>
      </dsp:txXfrm>
    </dsp:sp>
    <dsp:sp modelId="{12E2ED7D-226D-4744-83DD-D02369A52938}">
      <dsp:nvSpPr>
        <dsp:cNvPr id="0" name=""/>
        <dsp:cNvSpPr/>
      </dsp:nvSpPr>
      <dsp:spPr>
        <a:xfrm rot="14040000">
          <a:off x="1726618" y="3183896"/>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1775371" y="3260866"/>
        <a:ext cx="143291" cy="156388"/>
      </dsp:txXfrm>
    </dsp:sp>
    <dsp:sp modelId="{18BBDC64-06B2-40B3-B0FF-21061318A55F}">
      <dsp:nvSpPr>
        <dsp:cNvPr id="0" name=""/>
        <dsp:cNvSpPr/>
      </dsp:nvSpPr>
      <dsp:spPr>
        <a:xfrm>
          <a:off x="1098941" y="2454759"/>
          <a:ext cx="772286" cy="772286"/>
        </a:xfrm>
        <a:prstGeom prst="ellipse">
          <a:avLst/>
        </a:prstGeom>
        <a:solidFill>
          <a:schemeClr val="accent3">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dirty="0"/>
            <a:t>Trust</a:t>
          </a:r>
          <a:endParaRPr lang="en-GB" sz="1000" b="1" kern="1200" dirty="0"/>
        </a:p>
      </dsp:txBody>
      <dsp:txXfrm>
        <a:off x="1212040" y="2567858"/>
        <a:ext cx="546088" cy="546088"/>
      </dsp:txXfrm>
    </dsp:sp>
    <dsp:sp modelId="{E09517AF-4237-4998-B0C8-8608ADE27A60}">
      <dsp:nvSpPr>
        <dsp:cNvPr id="0" name=""/>
        <dsp:cNvSpPr/>
      </dsp:nvSpPr>
      <dsp:spPr>
        <a:xfrm rot="16200000">
          <a:off x="1382733" y="2137114"/>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1413438" y="2219948"/>
        <a:ext cx="143291" cy="156388"/>
      </dsp:txXfrm>
    </dsp:sp>
    <dsp:sp modelId="{11A403A9-1D7F-4D72-ADDD-EF9807FBC98C}">
      <dsp:nvSpPr>
        <dsp:cNvPr id="0" name=""/>
        <dsp:cNvSpPr/>
      </dsp:nvSpPr>
      <dsp:spPr>
        <a:xfrm>
          <a:off x="1098941" y="1296242"/>
          <a:ext cx="772286" cy="772286"/>
        </a:xfrm>
        <a:prstGeom prst="ellipse">
          <a:avLst/>
        </a:prstGeom>
        <a:solidFill>
          <a:schemeClr val="accent3">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dirty="0"/>
            <a:t>KYC</a:t>
          </a:r>
          <a:endParaRPr lang="en-GB" sz="1000" b="1" kern="1200" dirty="0"/>
        </a:p>
      </dsp:txBody>
      <dsp:txXfrm>
        <a:off x="1212040" y="1409341"/>
        <a:ext cx="546088" cy="546088"/>
      </dsp:txXfrm>
    </dsp:sp>
    <dsp:sp modelId="{CBA27476-BFAC-4E24-93ED-B3C40A3E23D0}">
      <dsp:nvSpPr>
        <dsp:cNvPr id="0" name=""/>
        <dsp:cNvSpPr/>
      </dsp:nvSpPr>
      <dsp:spPr>
        <a:xfrm rot="18360000">
          <a:off x="1719808" y="1088120"/>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1732465" y="1165090"/>
        <a:ext cx="143291" cy="156388"/>
      </dsp:txXfrm>
    </dsp:sp>
    <dsp:sp modelId="{57C4FA40-9230-4482-B1F3-E3057490D92D}">
      <dsp:nvSpPr>
        <dsp:cNvPr id="0" name=""/>
        <dsp:cNvSpPr/>
      </dsp:nvSpPr>
      <dsp:spPr>
        <a:xfrm>
          <a:off x="1779900" y="358983"/>
          <a:ext cx="772286" cy="772286"/>
        </a:xfrm>
        <a:prstGeom prst="ellipse">
          <a:avLst/>
        </a:prstGeom>
        <a:solidFill>
          <a:schemeClr val="accent3">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b="1" kern="1200" dirty="0" err="1"/>
            <a:t>Consent</a:t>
          </a:r>
          <a:endParaRPr lang="en-GB" sz="1000" b="1" kern="1200" dirty="0"/>
        </a:p>
      </dsp:txBody>
      <dsp:txXfrm>
        <a:off x="1892999" y="472082"/>
        <a:ext cx="546088" cy="546088"/>
      </dsp:txXfrm>
    </dsp:sp>
    <dsp:sp modelId="{9DE4D2AD-E890-4575-AC2F-6C2B2749F2CD}">
      <dsp:nvSpPr>
        <dsp:cNvPr id="0" name=""/>
        <dsp:cNvSpPr/>
      </dsp:nvSpPr>
      <dsp:spPr>
        <a:xfrm rot="20520000">
          <a:off x="2609090" y="437592"/>
          <a:ext cx="204701" cy="2606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610593" y="499209"/>
        <a:ext cx="143291" cy="156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C671D-04A3-45A1-BF23-7CA011AB0EBD}">
      <dsp:nvSpPr>
        <dsp:cNvPr id="0" name=""/>
        <dsp:cNvSpPr/>
      </dsp:nvSpPr>
      <dsp:spPr>
        <a:xfrm>
          <a:off x="946784" y="0"/>
          <a:ext cx="10730230" cy="5918191"/>
        </a:xfrm>
        <a:prstGeom prst="rightArrow">
          <a:avLst/>
        </a:prstGeom>
        <a:solidFill>
          <a:srgbClr val="5B9BD5">
            <a:tint val="40000"/>
            <a:hueOff val="0"/>
            <a:satOff val="0"/>
            <a:lumOff val="0"/>
            <a:alphaOff val="0"/>
          </a:srgb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9952E2CF-DFF7-4B31-87E0-06BC9848DB5E}">
      <dsp:nvSpPr>
        <dsp:cNvPr id="0" name=""/>
        <dsp:cNvSpPr/>
      </dsp:nvSpPr>
      <dsp:spPr>
        <a:xfrm>
          <a:off x="4314" y="1775457"/>
          <a:ext cx="2803371" cy="2367276"/>
        </a:xfrm>
        <a:prstGeom prst="roundRect">
          <a:avLst/>
        </a:prstGeom>
        <a:solidFill>
          <a:srgbClr val="5B9BD5">
            <a:hueOff val="0"/>
            <a:satOff val="0"/>
            <a:lumOff val="0"/>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Text" lastClr="000000"/>
              </a:solidFill>
              <a:latin typeface="Source Sans Pro" panose="020B0503030403020204" pitchFamily="34" charset="0"/>
              <a:ea typeface="Source Sans Pro" panose="020B0503030403020204" pitchFamily="34" charset="0"/>
              <a:cs typeface="+mn-cs"/>
            </a:rPr>
            <a:t>Validation</a:t>
          </a:r>
        </a:p>
      </dsp:txBody>
      <dsp:txXfrm>
        <a:off x="119875" y="1891018"/>
        <a:ext cx="2572249" cy="2136154"/>
      </dsp:txXfrm>
    </dsp:sp>
    <dsp:sp modelId="{28E337D1-01F5-4477-8246-8A990D76C1B7}">
      <dsp:nvSpPr>
        <dsp:cNvPr id="0" name=""/>
        <dsp:cNvSpPr/>
      </dsp:nvSpPr>
      <dsp:spPr>
        <a:xfrm>
          <a:off x="3274914" y="1775457"/>
          <a:ext cx="2803371" cy="2367276"/>
        </a:xfrm>
        <a:prstGeom prst="roundRect">
          <a:avLst/>
        </a:prstGeom>
        <a:solidFill>
          <a:srgbClr val="5B9BD5">
            <a:hueOff val="-2252848"/>
            <a:satOff val="-5806"/>
            <a:lumOff val="-3922"/>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Text" lastClr="000000"/>
              </a:solidFill>
              <a:latin typeface="Source Sans Pro" panose="020B0503030403020204" pitchFamily="34" charset="0"/>
              <a:ea typeface="Source Sans Pro" panose="020B0503030403020204" pitchFamily="34" charset="0"/>
              <a:cs typeface="+mn-cs"/>
            </a:rPr>
            <a:t>Authentication</a:t>
          </a:r>
        </a:p>
      </dsp:txBody>
      <dsp:txXfrm>
        <a:off x="3390475" y="1891018"/>
        <a:ext cx="2572249" cy="2136154"/>
      </dsp:txXfrm>
    </dsp:sp>
    <dsp:sp modelId="{10629EA5-2BD2-4434-A339-0BFE41FD7B3D}">
      <dsp:nvSpPr>
        <dsp:cNvPr id="0" name=""/>
        <dsp:cNvSpPr/>
      </dsp:nvSpPr>
      <dsp:spPr>
        <a:xfrm>
          <a:off x="6545514" y="1775457"/>
          <a:ext cx="2803371" cy="2367276"/>
        </a:xfrm>
        <a:prstGeom prst="roundRect">
          <a:avLst/>
        </a:prstGeom>
        <a:solidFill>
          <a:srgbClr val="5B9BD5">
            <a:hueOff val="-4505695"/>
            <a:satOff val="-11613"/>
            <a:lumOff val="-7843"/>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Text" lastClr="000000"/>
              </a:solidFill>
              <a:latin typeface="Source Sans Pro" panose="020B0503030403020204" pitchFamily="34" charset="0"/>
              <a:ea typeface="Source Sans Pro" panose="020B0503030403020204" pitchFamily="34" charset="0"/>
              <a:cs typeface="+mn-cs"/>
            </a:rPr>
            <a:t>Authorization</a:t>
          </a:r>
        </a:p>
      </dsp:txBody>
      <dsp:txXfrm>
        <a:off x="6661075" y="1891018"/>
        <a:ext cx="2572249" cy="2136154"/>
      </dsp:txXfrm>
    </dsp:sp>
    <dsp:sp modelId="{21373010-7B13-4BF5-935D-F5C3830C19D8}">
      <dsp:nvSpPr>
        <dsp:cNvPr id="0" name=""/>
        <dsp:cNvSpPr/>
      </dsp:nvSpPr>
      <dsp:spPr>
        <a:xfrm>
          <a:off x="9820428" y="1809048"/>
          <a:ext cx="2803371" cy="2367276"/>
        </a:xfrm>
        <a:prstGeom prst="roundRect">
          <a:avLst/>
        </a:prstGeom>
        <a:solidFill>
          <a:srgbClr val="5B9BD5">
            <a:hueOff val="-6758543"/>
            <a:satOff val="-17419"/>
            <a:lumOff val="-11765"/>
            <a:alphaOff val="0"/>
          </a:srgb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solidFill>
                <a:sysClr val="windowText" lastClr="000000"/>
              </a:solidFill>
              <a:latin typeface="Source Sans Pro" panose="020B0503030403020204" pitchFamily="34" charset="0"/>
              <a:ea typeface="Source Sans Pro" panose="020B0503030403020204" pitchFamily="34" charset="0"/>
              <a:cs typeface="+mn-cs"/>
            </a:rPr>
            <a:t>Access!</a:t>
          </a:r>
        </a:p>
        <a:p>
          <a:pPr marL="0" lvl="0" indent="0" algn="ctr" defTabSz="1422400">
            <a:lnSpc>
              <a:spcPct val="90000"/>
            </a:lnSpc>
            <a:spcBef>
              <a:spcPct val="0"/>
            </a:spcBef>
            <a:spcAft>
              <a:spcPct val="35000"/>
            </a:spcAft>
            <a:buNone/>
          </a:pPr>
          <a:r>
            <a:rPr lang="en-GB" sz="1800" kern="1200">
              <a:solidFill>
                <a:sysClr val="windowText" lastClr="000000"/>
              </a:solidFill>
              <a:latin typeface="Source Sans Pro" panose="020B0503030403020204" pitchFamily="34" charset="0"/>
              <a:ea typeface="Source Sans Pro" panose="020B0503030403020204" pitchFamily="34" charset="0"/>
              <a:cs typeface="+mn-cs"/>
            </a:rPr>
            <a:t>(Granted or denied)</a:t>
          </a:r>
          <a:endParaRPr lang="en-GB" sz="3200" kern="1200">
            <a:solidFill>
              <a:sysClr val="windowText" lastClr="000000"/>
            </a:solidFill>
            <a:latin typeface="Source Sans Pro" panose="020B0503030403020204" pitchFamily="34" charset="0"/>
            <a:ea typeface="Source Sans Pro" panose="020B0503030403020204" pitchFamily="34" charset="0"/>
            <a:cs typeface="+mn-cs"/>
          </a:endParaRPr>
        </a:p>
      </dsp:txBody>
      <dsp:txXfrm>
        <a:off x="9935989" y="1924609"/>
        <a:ext cx="2572249" cy="21361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21615-6964-5745-916A-6F1704DF0C6E}"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90EC8-F35C-994A-9B05-06648D1FCE2A}" type="slidenum">
              <a:rPr lang="en-US" smtClean="0"/>
              <a:t>‹#›</a:t>
            </a:fld>
            <a:endParaRPr lang="en-US"/>
          </a:p>
        </p:txBody>
      </p:sp>
    </p:spTree>
    <p:extLst>
      <p:ext uri="{BB962C8B-B14F-4D97-AF65-F5344CB8AC3E}">
        <p14:creationId xmlns:p14="http://schemas.microsoft.com/office/powerpoint/2010/main" val="139243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And </a:t>
            </a:r>
            <a:r>
              <a:rPr lang="nb-NO" dirty="0" err="1"/>
              <a:t>some</a:t>
            </a:r>
            <a:r>
              <a:rPr lang="nb-NO" dirty="0"/>
              <a:t> </a:t>
            </a:r>
            <a:r>
              <a:rPr lang="nb-NO" dirty="0" err="1"/>
              <a:t>answers</a:t>
            </a:r>
            <a:r>
              <a:rPr lang="nb-NO" dirty="0"/>
              <a:t> – </a:t>
            </a:r>
            <a:r>
              <a:rPr lang="nb-NO" dirty="0" err="1"/>
              <a:t>but</a:t>
            </a:r>
            <a:r>
              <a:rPr lang="nb-NO" dirty="0"/>
              <a:t> </a:t>
            </a:r>
            <a:r>
              <a:rPr lang="nb-NO" dirty="0" err="1"/>
              <a:t>with</a:t>
            </a:r>
            <a:r>
              <a:rPr lang="nb-NO" dirty="0"/>
              <a:t> </a:t>
            </a:r>
            <a:r>
              <a:rPr lang="nb-NO" dirty="0" err="1"/>
              <a:t>no</a:t>
            </a:r>
            <a:r>
              <a:rPr lang="nb-NO" dirty="0"/>
              <a:t> </a:t>
            </a:r>
            <a:r>
              <a:rPr lang="nb-NO" dirty="0" err="1"/>
              <a:t>fixed</a:t>
            </a:r>
            <a:r>
              <a:rPr lang="nb-NO" dirty="0"/>
              <a:t> and final </a:t>
            </a:r>
            <a:r>
              <a:rPr lang="nb-NO" dirty="0" err="1"/>
              <a:t>truth</a:t>
            </a:r>
            <a:r>
              <a:rPr lang="nb-NO" dirty="0"/>
              <a:t> </a:t>
            </a:r>
            <a:r>
              <a:rPr lang="nb-NO" dirty="0" err="1"/>
              <a:t>that’s</a:t>
            </a:r>
            <a:r>
              <a:rPr lang="nb-NO" dirty="0"/>
              <a:t> valid for all, </a:t>
            </a:r>
            <a:r>
              <a:rPr lang="nb-NO" dirty="0" err="1"/>
              <a:t>the</a:t>
            </a:r>
            <a:r>
              <a:rPr lang="nb-NO" dirty="0"/>
              <a:t> </a:t>
            </a:r>
            <a:r>
              <a:rPr lang="nb-NO" dirty="0" err="1"/>
              <a:t>ability</a:t>
            </a:r>
            <a:r>
              <a:rPr lang="nb-NO" dirty="0"/>
              <a:t> to ask relevant questions (and </a:t>
            </a:r>
            <a:r>
              <a:rPr lang="nb-NO" dirty="0" err="1"/>
              <a:t>that</a:t>
            </a:r>
            <a:r>
              <a:rPr lang="nb-NO" dirty="0"/>
              <a:t> </a:t>
            </a:r>
            <a:r>
              <a:rPr lang="nb-NO" dirty="0" err="1"/>
              <a:t>requires</a:t>
            </a:r>
            <a:r>
              <a:rPr lang="nb-NO" dirty="0"/>
              <a:t> </a:t>
            </a:r>
            <a:r>
              <a:rPr lang="nb-NO" dirty="0" err="1"/>
              <a:t>knowledge</a:t>
            </a:r>
            <a:r>
              <a:rPr lang="nb-NO" dirty="0"/>
              <a:t> and </a:t>
            </a:r>
            <a:r>
              <a:rPr lang="nb-NO" dirty="0" err="1"/>
              <a:t>practice</a:t>
            </a:r>
            <a:r>
              <a:rPr lang="nb-NO" dirty="0"/>
              <a:t>) – is </a:t>
            </a:r>
            <a:r>
              <a:rPr lang="nb-NO" dirty="0" err="1"/>
              <a:t>the</a:t>
            </a:r>
            <a:r>
              <a:rPr lang="nb-NO" dirty="0"/>
              <a:t> most </a:t>
            </a:r>
            <a:r>
              <a:rPr lang="nb-NO" dirty="0" err="1"/>
              <a:t>central</a:t>
            </a:r>
            <a:r>
              <a:rPr lang="nb-NO" dirty="0"/>
              <a:t> skill </a:t>
            </a:r>
            <a:r>
              <a:rPr lang="nb-NO" dirty="0" err="1"/>
              <a:t>you</a:t>
            </a:r>
            <a:r>
              <a:rPr lang="nb-NO" dirty="0"/>
              <a:t> </a:t>
            </a:r>
            <a:r>
              <a:rPr lang="nb-NO" dirty="0" err="1"/>
              <a:t>should</a:t>
            </a:r>
            <a:r>
              <a:rPr lang="nb-NO" dirty="0"/>
              <a:t> </a:t>
            </a:r>
            <a:r>
              <a:rPr lang="nb-NO" dirty="0" err="1"/>
              <a:t>aim</a:t>
            </a:r>
            <a:r>
              <a:rPr lang="nb-NO" dirty="0"/>
              <a:t> for in IAM</a:t>
            </a:r>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4</a:t>
            </a:fld>
            <a:endParaRPr lang="en-US"/>
          </a:p>
        </p:txBody>
      </p:sp>
    </p:spTree>
    <p:extLst>
      <p:ext uri="{BB962C8B-B14F-4D97-AF65-F5344CB8AC3E}">
        <p14:creationId xmlns:p14="http://schemas.microsoft.com/office/powerpoint/2010/main" val="3118526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panose="020F0502020204030204" pitchFamily="34" charset="0"/>
              </a:rPr>
              <a:t>What is a value? What is valuable?</a:t>
            </a: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Who are we protecting it for?</a:t>
            </a: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And from whom are we protecting it?</a:t>
            </a: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16</a:t>
            </a:fld>
            <a:endParaRPr lang="en-US"/>
          </a:p>
        </p:txBody>
      </p:sp>
    </p:spTree>
    <p:extLst>
      <p:ext uri="{BB962C8B-B14F-4D97-AF65-F5344CB8AC3E}">
        <p14:creationId xmlns:p14="http://schemas.microsoft.com/office/powerpoint/2010/main" val="335789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FFFFFF"/>
                </a:solidFill>
                <a:effectLst/>
                <a:highlight>
                  <a:srgbClr val="444654"/>
                </a:highlight>
                <a:latin typeface="Arial" panose="020B0604020202020204" pitchFamily="34" charset="0"/>
              </a:rPr>
              <a:t>The WHAT </a:t>
            </a:r>
            <a:r>
              <a:rPr lang="en-GB" sz="1200" dirty="0">
                <a:solidFill>
                  <a:srgbClr val="000000"/>
                </a:solidFill>
                <a:effectLst/>
                <a:highlight>
                  <a:srgbClr val="FFFFFF"/>
                </a:highlight>
                <a:latin typeface="Arial" panose="020B0604020202020204" pitchFamily="34" charset="0"/>
              </a:rPr>
              <a:t>of Identity are the resources you're asked to provide access to.</a:t>
            </a:r>
            <a:endParaRPr lang="en-US" sz="1200" dirty="0">
              <a:solidFill>
                <a:srgbClr val="FFFFFF"/>
              </a:solidFill>
              <a:effectLst/>
              <a:highlight>
                <a:srgbClr val="444654"/>
              </a:highlight>
              <a:latin typeface="Arial" panose="020B0604020202020204" pitchFamily="34" charset="0"/>
            </a:endParaRPr>
          </a:p>
          <a:p>
            <a:pPr algn="l"/>
            <a:r>
              <a:rPr lang="en-US" sz="1200" dirty="0">
                <a:solidFill>
                  <a:srgbClr val="FFFFFF"/>
                </a:solidFill>
                <a:effectLst/>
                <a:highlight>
                  <a:srgbClr val="444654"/>
                </a:highlight>
                <a:latin typeface="Arial" panose="020B0604020202020204" pitchFamily="34" charset="0"/>
              </a:rPr>
              <a:t>You should practice identifying all the different types of resources relevant to your situation.</a:t>
            </a:r>
            <a:br>
              <a:rPr lang="en-US" sz="1200" dirty="0">
                <a:solidFill>
                  <a:srgbClr val="FFFFFF"/>
                </a:solidFill>
                <a:effectLst/>
                <a:highlight>
                  <a:srgbClr val="444654"/>
                </a:highlight>
                <a:latin typeface="Arial" panose="020B0604020202020204" pitchFamily="34" charset="0"/>
              </a:rPr>
            </a:br>
            <a:r>
              <a:rPr lang="en-US" dirty="0"/>
              <a:t>Don't expect your stakeholders to tell you which IAM functions to use </a:t>
            </a: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dirty="0"/>
              <a:t>-&gt; and if they do, be wary, </a:t>
            </a:r>
          </a:p>
          <a:p>
            <a:r>
              <a:rPr lang="en-US" dirty="0"/>
              <a:t>But do ask them to specify which resources are the most important and at what priority.</a:t>
            </a: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200" dirty="0">
              <a:solidFill>
                <a:srgbClr val="FFFFFF"/>
              </a:solidFill>
              <a:effectLst/>
              <a:highlight>
                <a:srgbClr val="444654"/>
              </a:highlight>
              <a:latin typeface="Arial" panose="020B0604020202020204" pitchFamily="34" charset="0"/>
            </a:endParaRPr>
          </a:p>
          <a:p>
            <a:pPr algn="l"/>
            <a:endParaRPr lang="en-US" sz="1200" dirty="0">
              <a:solidFill>
                <a:srgbClr val="FFFFFF"/>
              </a:solidFill>
              <a:effectLst/>
              <a:highlight>
                <a:srgbClr val="444654"/>
              </a:highlight>
              <a:latin typeface="Arial" panose="020B0604020202020204" pitchFamily="34" charset="0"/>
            </a:endParaRPr>
          </a:p>
          <a:p>
            <a:pPr algn="l"/>
            <a:endParaRPr lang="en-GB" sz="1200" dirty="0">
              <a:solidFill>
                <a:srgbClr val="000000"/>
              </a:solidFill>
              <a:effectLst/>
              <a:highlight>
                <a:srgbClr val="FFFFFF"/>
              </a:highlight>
              <a:latin typeface="Arial" panose="020B0604020202020204" pitchFamily="34" charset="0"/>
            </a:endParaRPr>
          </a:p>
          <a:p>
            <a:pPr algn="l" rtl="0" fontAlgn="base"/>
            <a:endParaRPr lang="en-GB" sz="1200" dirty="0">
              <a:solidFill>
                <a:srgbClr val="000000"/>
              </a:solidFill>
              <a:effectLst/>
              <a:highlight>
                <a:srgbClr val="FFFFFF"/>
              </a:highlight>
              <a:latin typeface="Arial" panose="020B0604020202020204" pitchFamily="34" charset="0"/>
            </a:endParaRPr>
          </a:p>
          <a:p>
            <a:pPr algn="l" rtl="0" fontAlgn="base"/>
            <a:endParaRPr lang="en-US" sz="120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B590EC8-F35C-994A-9B05-06648D1FCE2A}" type="slidenum">
              <a:rPr lang="en-US" smtClean="0"/>
              <a:t>17</a:t>
            </a:fld>
            <a:endParaRPr lang="en-US"/>
          </a:p>
        </p:txBody>
      </p:sp>
    </p:spTree>
    <p:extLst>
      <p:ext uri="{BB962C8B-B14F-4D97-AF65-F5344CB8AC3E}">
        <p14:creationId xmlns:p14="http://schemas.microsoft.com/office/powerpoint/2010/main" val="588765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Who issued that permission? </a:t>
            </a:r>
          </a:p>
          <a:p>
            <a:endParaRPr lang="nb-NO"/>
          </a:p>
          <a:p>
            <a:r>
              <a:rPr lang="nb-NO"/>
              <a:t>«Mom said it was OK..»</a:t>
            </a:r>
            <a:endParaRPr lang="en-GB"/>
          </a:p>
        </p:txBody>
      </p:sp>
      <p:sp>
        <p:nvSpPr>
          <p:cNvPr id="4" name="Slide Number Placeholder 3"/>
          <p:cNvSpPr>
            <a:spLocks noGrp="1"/>
          </p:cNvSpPr>
          <p:nvPr>
            <p:ph type="sldNum" sz="quarter" idx="5"/>
          </p:nvPr>
        </p:nvSpPr>
        <p:spPr/>
        <p:txBody>
          <a:bodyPr/>
          <a:lstStyle/>
          <a:p>
            <a:fld id="{071B4BBF-70B9-8047-B02F-2484F1EA6A40}" type="slidenum">
              <a:rPr lang="nb-NO" smtClean="0"/>
              <a:t>22</a:t>
            </a:fld>
            <a:endParaRPr lang="nb-NO"/>
          </a:p>
        </p:txBody>
      </p:sp>
    </p:spTree>
    <p:extLst>
      <p:ext uri="{BB962C8B-B14F-4D97-AF65-F5344CB8AC3E}">
        <p14:creationId xmlns:p14="http://schemas.microsoft.com/office/powerpoint/2010/main" val="24662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marks my first real invocation of running as a metaphor for identity, but bear with me. In this scenario, when I run at parkrun, at the finish, I get one of these tokens. This is a fun bridge of the digital and analog worlds. I present my newly gained (temporary) finish token, and…</a:t>
            </a:r>
          </a:p>
        </p:txBody>
      </p:sp>
      <p:sp>
        <p:nvSpPr>
          <p:cNvPr id="4" name="Slide Number Placeholder 3"/>
          <p:cNvSpPr>
            <a:spLocks noGrp="1"/>
          </p:cNvSpPr>
          <p:nvPr>
            <p:ph type="sldNum" sz="quarter" idx="5"/>
          </p:nvPr>
        </p:nvSpPr>
        <p:spPr/>
        <p:txBody>
          <a:bodyPr/>
          <a:lstStyle/>
          <a:p>
            <a:fld id="{4B590EC8-F35C-994A-9B05-06648D1FCE2A}" type="slidenum">
              <a:rPr lang="en-US" smtClean="0"/>
              <a:t>24</a:t>
            </a:fld>
            <a:endParaRPr lang="en-US"/>
          </a:p>
        </p:txBody>
      </p:sp>
    </p:spTree>
    <p:extLst>
      <p:ext uri="{BB962C8B-B14F-4D97-AF65-F5344CB8AC3E}">
        <p14:creationId xmlns:p14="http://schemas.microsoft.com/office/powerpoint/2010/main" val="4101579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800" dirty="0"/>
              <a:t>Combine it with my digital identity presented here on my watch. The scanner scans both items to correlate my time for the run and a resource is gained in the form of an official time for my parkrun at that location on that day. The elegance and simplicity of this cannot be understated. But this is a real-world basis for one aspect of identity we haven’t spoken of yet: context</a:t>
            </a:r>
          </a:p>
        </p:txBody>
      </p:sp>
      <p:sp>
        <p:nvSpPr>
          <p:cNvPr id="4" name="Plassholder for lysbildenummer 3"/>
          <p:cNvSpPr>
            <a:spLocks noGrp="1"/>
          </p:cNvSpPr>
          <p:nvPr>
            <p:ph type="sldNum" sz="quarter" idx="5"/>
          </p:nvPr>
        </p:nvSpPr>
        <p:spPr/>
        <p:txBody>
          <a:bodyPr/>
          <a:lstStyle/>
          <a:p>
            <a:fld id="{5E1B0D1B-AAFD-2A4B-837D-22DE80240823}" type="slidenum">
              <a:rPr lang="en-NO" smtClean="0"/>
              <a:t>25</a:t>
            </a:fld>
            <a:endParaRPr lang="en-NO"/>
          </a:p>
        </p:txBody>
      </p:sp>
    </p:spTree>
    <p:extLst>
      <p:ext uri="{BB962C8B-B14F-4D97-AF65-F5344CB8AC3E}">
        <p14:creationId xmlns:p14="http://schemas.microsoft.com/office/powerpoint/2010/main" val="247162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nb-NO" dirty="0"/>
              <a:t>Understanding IAM is also about understanding different contexts of Identity.</a:t>
            </a:r>
          </a:p>
          <a:p>
            <a:endParaRPr lang="nb-NO" dirty="0"/>
          </a:p>
          <a:p>
            <a:r>
              <a:rPr lang="nb-NO" dirty="0"/>
              <a:t>Using myself as an example, identity relevant data about me is collected and curated in many different places - and someone building an IAM system in one of those places will likely aim to collect even more.</a:t>
            </a:r>
          </a:p>
          <a:p>
            <a:endParaRPr lang="nb-NO" dirty="0"/>
          </a:p>
          <a:p>
            <a:r>
              <a:rPr lang="nb-NO" dirty="0"/>
              <a:t>These data sets are relevant for different aspects of my person — different personas, so to say — and to different stakeholders. </a:t>
            </a:r>
          </a:p>
          <a:p>
            <a:endParaRPr lang="nb-NO" dirty="0"/>
          </a:p>
          <a:p>
            <a:r>
              <a:rPr lang="nb-NO" dirty="0"/>
              <a:t>Do I have a different Digital Identity for each different data set about myself? </a:t>
            </a:r>
          </a:p>
          <a:p>
            <a:pPr marL="171450" indent="-171450">
              <a:buFont typeface="Wingdings" panose="05000000000000000000" pitchFamily="2" charset="2"/>
              <a:buChar char="è"/>
            </a:pPr>
            <a:r>
              <a:rPr lang="nb-NO" dirty="0"/>
              <a:t>That might very well be!</a:t>
            </a:r>
          </a:p>
          <a:p>
            <a:pPr marL="171450" indent="-171450">
              <a:buFont typeface="Wingdings" panose="05000000000000000000" pitchFamily="2" charset="2"/>
              <a:buChar char="è"/>
            </a:pPr>
            <a:r>
              <a:rPr lang="nb-NO" dirty="0"/>
              <a:t>Will these interact and conflict? That’s a relevant and interesting question to examine..</a:t>
            </a:r>
          </a:p>
          <a:p>
            <a:endParaRPr lang="nb-NO" dirty="0"/>
          </a:p>
          <a:p>
            <a:endParaRPr lang="en-US" dirty="0"/>
          </a:p>
        </p:txBody>
      </p:sp>
    </p:spTree>
    <p:extLst>
      <p:ext uri="{BB962C8B-B14F-4D97-AF65-F5344CB8AC3E}">
        <p14:creationId xmlns:p14="http://schemas.microsoft.com/office/powerpoint/2010/main" val="19991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set the context in practical terms first, then we’ll give the broader theme. This is a great way of introducing identity &amp; me in the same slide (no pun intended!). I am an employee or agent of 3 organizations:</a:t>
            </a:r>
          </a:p>
          <a:p>
            <a:r>
              <a:rPr lang="en-US" dirty="0"/>
              <a:t>Dick’s Sporting Goods, the University of North Carolina at Charlotte, and Mecklenburg County’s Board of Elections.</a:t>
            </a:r>
          </a:p>
          <a:p>
            <a:endParaRPr lang="en-US" dirty="0"/>
          </a:p>
          <a:p>
            <a:r>
              <a:rPr lang="en-US" dirty="0"/>
              <a:t>Now, even within those basic employee roles comes complexity, sidenote, this is why a systems view of identity can be so valuable. That’s a talk for another time. (note to self for CFP next year)</a:t>
            </a:r>
          </a:p>
          <a:p>
            <a:r>
              <a:rPr lang="en-US" dirty="0"/>
              <a:t>As a DSG employee, I am also a customer. I’m also a customer at UNCC, for example in their various vendors on campus. I’m also a former student there, with both student data and alumni information which I get reminded of every year when they ask me for money.</a:t>
            </a:r>
          </a:p>
          <a:p>
            <a:endParaRPr lang="en-US" dirty="0"/>
          </a:p>
          <a:p>
            <a:r>
              <a:rPr lang="en-US" dirty="0"/>
              <a:t>As a precinct official, I’m also a voter. I’m obviously also a consumer, giving the good city of Los Vegas some of my money this week.</a:t>
            </a:r>
          </a:p>
          <a:p>
            <a:r>
              <a:rPr lang="en-US" dirty="0"/>
              <a:t>I’m also a Citizen, with another context of taxpayer, and also a volunteer with the city…you get the idea…context results in even more complexity.</a:t>
            </a:r>
          </a:p>
          <a:p>
            <a:r>
              <a:rPr lang="en-US" dirty="0"/>
              <a:t>Finally, I think it is critical to mention the Patient context. We get daily reminders of how critical our data is, especially when it lands in the wrong hands.</a:t>
            </a:r>
          </a:p>
          <a:p>
            <a:r>
              <a:rPr lang="en-US" dirty="0"/>
              <a:t>So let’s take that context up a level which gives us a lens, if you will, in how to view the perspectives I’ll be sharing momentarily:</a:t>
            </a:r>
          </a:p>
        </p:txBody>
      </p:sp>
      <p:sp>
        <p:nvSpPr>
          <p:cNvPr id="4" name="Slide Number Placeholder 3"/>
          <p:cNvSpPr>
            <a:spLocks noGrp="1"/>
          </p:cNvSpPr>
          <p:nvPr>
            <p:ph type="sldNum" sz="quarter" idx="5"/>
          </p:nvPr>
        </p:nvSpPr>
        <p:spPr/>
        <p:txBody>
          <a:bodyPr/>
          <a:lstStyle/>
          <a:p>
            <a:fld id="{4B590EC8-F35C-994A-9B05-06648D1FCE2A}" type="slidenum">
              <a:rPr lang="en-US" smtClean="0"/>
              <a:t>28</a:t>
            </a:fld>
            <a:endParaRPr lang="en-US"/>
          </a:p>
        </p:txBody>
      </p:sp>
    </p:spTree>
    <p:extLst>
      <p:ext uri="{BB962C8B-B14F-4D97-AF65-F5344CB8AC3E}">
        <p14:creationId xmlns:p14="http://schemas.microsoft.com/office/powerpoint/2010/main" val="2427417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nb-NO" dirty="0"/>
              <a:t>It’s already causing trouble for many Identity products.</a:t>
            </a:r>
          </a:p>
          <a:p>
            <a:endParaRPr lang="nb-NO" dirty="0"/>
          </a:p>
          <a:p>
            <a:r>
              <a:rPr lang="nb-NO" dirty="0"/>
              <a:t>The reason is that we call so many different things </a:t>
            </a:r>
            <a:r>
              <a:rPr lang="nb-NO" b="1" dirty="0"/>
              <a:t>«an Identity». </a:t>
            </a:r>
          </a:p>
          <a:p>
            <a:r>
              <a:rPr lang="nb-NO" b="0" dirty="0"/>
              <a:t>&lt;CLICK&gt;</a:t>
            </a: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r>
              <a:rPr lang="nb-NO" b="0" dirty="0"/>
              <a:t>But you’re always going to need someone to be </a:t>
            </a:r>
            <a:r>
              <a:rPr lang="nb-NO" b="1" dirty="0"/>
              <a:t>accountable </a:t>
            </a:r>
            <a:r>
              <a:rPr lang="nb-NO" b="0" dirty="0"/>
              <a:t>– and Identities can rarely be held accountable</a:t>
            </a:r>
            <a:r>
              <a:rPr lang="nb-NO" b="1" dirty="0"/>
              <a:t> </a:t>
            </a:r>
            <a:r>
              <a:rPr lang="nb-NO" b="0" dirty="0"/>
              <a:t>for anything, you need people for that.</a:t>
            </a: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r>
              <a:rPr lang="nb-NO" b="0" dirty="0"/>
              <a:t>&lt;CLICK&gt;</a:t>
            </a:r>
            <a:endParaRPr lang="nb-NO" dirty="0"/>
          </a:p>
          <a:p>
            <a:r>
              <a:rPr lang="nb-NO" b="0" dirty="0"/>
              <a:t>And we </a:t>
            </a:r>
            <a:r>
              <a:rPr lang="nb-NO" dirty="0"/>
              <a:t>shouldn’t confuse </a:t>
            </a:r>
            <a:r>
              <a:rPr lang="nb-NO" b="1" dirty="0"/>
              <a:t>Identities</a:t>
            </a:r>
            <a:r>
              <a:rPr lang="nb-NO" b="0" dirty="0"/>
              <a:t> with things like Accounts and Access Rights, because those typically can’t hold </a:t>
            </a:r>
            <a:r>
              <a:rPr lang="nb-NO" b="1" dirty="0"/>
              <a:t>governance</a:t>
            </a:r>
            <a:r>
              <a:rPr lang="nb-NO" b="0" dirty="0"/>
              <a:t> data.</a:t>
            </a:r>
          </a:p>
          <a:p>
            <a:r>
              <a:rPr lang="nb-NO" b="0" dirty="0"/>
              <a:t>&lt;CLICK&gt;</a:t>
            </a:r>
            <a:endParaRPr lang="nb-NO" dirty="0"/>
          </a:p>
          <a:p>
            <a:r>
              <a:rPr lang="nb-NO" dirty="0"/>
              <a:t>So while your work – and many Identity tools – might revolve around the green inner rectangle, remember to make the connection all the way up to someone real.</a:t>
            </a:r>
          </a:p>
          <a:p>
            <a:endParaRPr lang="nb-NO" dirty="0"/>
          </a:p>
          <a:p>
            <a:endParaRPr lang="nb-NO" dirty="0"/>
          </a:p>
          <a:p>
            <a:endParaRPr lang="nb-NO" dirty="0"/>
          </a:p>
          <a:p>
            <a:endParaRPr lang="nb-NO" dirty="0"/>
          </a:p>
          <a:p>
            <a:endParaRPr lang="nb-NO" dirty="0"/>
          </a:p>
          <a:p>
            <a:r>
              <a:rPr lang="en-US" dirty="0"/>
              <a:t>— </a:t>
            </a:r>
          </a:p>
          <a:p>
            <a:r>
              <a:rPr lang="en-US" dirty="0"/>
              <a:t>Reference:</a:t>
            </a:r>
            <a:br>
              <a:rPr lang="en-US" dirty="0"/>
            </a:br>
            <a:r>
              <a:rPr lang="en-US" sz="1800" b="0" i="1" u="none" strike="noStrike" baseline="0" dirty="0">
                <a:solidFill>
                  <a:srgbClr val="000000"/>
                </a:solidFill>
                <a:latin typeface="Times New Roman" panose="02020603050405020304" pitchFamily="18" charset="0"/>
              </a:rPr>
              <a:t>Digital identity </a:t>
            </a:r>
            <a:r>
              <a:rPr lang="en-US" sz="1800" b="0" i="0" u="none" strike="noStrike" baseline="0" dirty="0">
                <a:solidFill>
                  <a:srgbClr val="000000"/>
                </a:solidFill>
                <a:latin typeface="Times New Roman" panose="02020603050405020304" pitchFamily="18" charset="0"/>
              </a:rPr>
              <a:t>refers to a set of electronically captured and stored attributes and/or credentials that can be used to prove a feature, quality, characteristic, or assertion about a user, and, when required, support the unique identification of that user. </a:t>
            </a:r>
          </a:p>
          <a:p>
            <a:r>
              <a:rPr lang="en-US" sz="1800" b="0" i="0" u="none" strike="noStrike" baseline="0" dirty="0">
                <a:solidFill>
                  <a:srgbClr val="000000"/>
                </a:solidFill>
                <a:latin typeface="Times New Roman" panose="02020603050405020304" pitchFamily="18" charset="0"/>
              </a:rPr>
              <a:t>A natural person or a legal person, or a natural person representing a natural or legal person, is often referred to as a </a:t>
            </a:r>
            <a:r>
              <a:rPr lang="en-US" sz="1800" b="0" i="1" u="none" strike="noStrike" baseline="0" dirty="0">
                <a:solidFill>
                  <a:srgbClr val="000000"/>
                </a:solidFill>
                <a:latin typeface="Times New Roman" panose="02020603050405020304" pitchFamily="18" charset="0"/>
              </a:rPr>
              <a:t>User.</a:t>
            </a:r>
          </a:p>
          <a:p>
            <a:r>
              <a:rPr lang="en-US" sz="1800" b="0" i="0" u="none" strike="noStrike" baseline="0" dirty="0">
                <a:solidFill>
                  <a:srgbClr val="000000"/>
                </a:solidFill>
                <a:latin typeface="Times New Roman" panose="02020603050405020304" pitchFamily="18" charset="0"/>
              </a:rPr>
              <a:t>(OECD Recommendation of the Council on the Governance of Digital Identity)</a:t>
            </a:r>
            <a:endParaRPr lang="nb-NO" dirty="0"/>
          </a:p>
        </p:txBody>
      </p:sp>
    </p:spTree>
    <p:extLst>
      <p:ext uri="{BB962C8B-B14F-4D97-AF65-F5344CB8AC3E}">
        <p14:creationId xmlns:p14="http://schemas.microsoft.com/office/powerpoint/2010/main" val="3462757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is big picture so the buckets are bigger. The first big bucket and most conventional subject on identity is workforce. Conventionally we used to refer to it as employee identity but that was too limiting. The next big bucket is Customer Identity. Consumer Identity, what’s the difference, not to be redundant, but context. A consumer isn’t necessarily buying something. A customer usually is. Finally, Citizen Identity. Again, think big buckets.</a:t>
            </a:r>
          </a:p>
          <a:p>
            <a:endParaRPr lang="en-US" dirty="0"/>
          </a:p>
          <a:p>
            <a:r>
              <a:rPr lang="en-US" dirty="0"/>
              <a:t>Better art goes here</a:t>
            </a:r>
          </a:p>
        </p:txBody>
      </p:sp>
      <p:sp>
        <p:nvSpPr>
          <p:cNvPr id="4" name="Slide Number Placeholder 3"/>
          <p:cNvSpPr>
            <a:spLocks noGrp="1"/>
          </p:cNvSpPr>
          <p:nvPr>
            <p:ph type="sldNum" sz="quarter" idx="5"/>
          </p:nvPr>
        </p:nvSpPr>
        <p:spPr/>
        <p:txBody>
          <a:bodyPr/>
          <a:lstStyle/>
          <a:p>
            <a:fld id="{4B590EC8-F35C-994A-9B05-06648D1FCE2A}" type="slidenum">
              <a:rPr lang="en-US" smtClean="0"/>
              <a:t>30</a:t>
            </a:fld>
            <a:endParaRPr lang="en-US"/>
          </a:p>
        </p:txBody>
      </p:sp>
    </p:spTree>
    <p:extLst>
      <p:ext uri="{BB962C8B-B14F-4D97-AF65-F5344CB8AC3E}">
        <p14:creationId xmlns:p14="http://schemas.microsoft.com/office/powerpoint/2010/main" val="3973769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420D0-7687-27F3-35AB-5DA5590DD27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3C13ED2-F1C8-A1DA-A160-8F241BF2AD75}"/>
              </a:ext>
            </a:extLst>
          </p:cNvPr>
          <p:cNvSpPr>
            <a:spLocks noGrp="1" noRot="1" noChangeAspect="1"/>
          </p:cNvSpPr>
          <p:nvPr>
            <p:ph type="sldImg"/>
          </p:nvPr>
        </p:nvSpPr>
        <p:spPr>
          <a:xfrm>
            <a:off x="1333500" y="658813"/>
            <a:ext cx="4191000" cy="2357437"/>
          </a:xfrm>
        </p:spPr>
      </p:sp>
      <p:sp>
        <p:nvSpPr>
          <p:cNvPr id="3" name="Plassholder for notater 2">
            <a:extLst>
              <a:ext uri="{FF2B5EF4-FFF2-40B4-BE49-F238E27FC236}">
                <a16:creationId xmlns:a16="http://schemas.microsoft.com/office/drawing/2014/main" id="{9CE11549-CF4F-8299-1FC9-A12F283CEB90}"/>
              </a:ext>
            </a:extLst>
          </p:cNvPr>
          <p:cNvSpPr>
            <a:spLocks noGrp="1"/>
          </p:cNvSpPr>
          <p:nvPr>
            <p:ph type="body" idx="1"/>
          </p:nvPr>
        </p:nvSpPr>
        <p:spPr/>
        <p:txBody>
          <a:bodyPr/>
          <a:lstStyle/>
          <a:p>
            <a:pPr algn="l" rtl="0" fontAlgn="base"/>
            <a:r>
              <a:rPr lang="en-GB" sz="1200" dirty="0">
                <a:solidFill>
                  <a:srgbClr val="000000"/>
                </a:solidFill>
                <a:effectLst/>
                <a:highlight>
                  <a:srgbClr val="FFFFFF"/>
                </a:highlight>
                <a:latin typeface="Arial" panose="020B0604020202020204" pitchFamily="34" charset="0"/>
              </a:rPr>
              <a:t>For another perspective on WHO we are in IAM: </a:t>
            </a:r>
          </a:p>
          <a:p>
            <a:r>
              <a:rPr lang="nb-NO" dirty="0"/>
              <a:t>- &gt; here’s an example taxonomy of things in IAM, inspired by taxonomies of </a:t>
            </a:r>
            <a:r>
              <a:rPr lang="nb-NO" dirty="0" err="1"/>
              <a:t>natural</a:t>
            </a:r>
            <a:r>
              <a:rPr lang="nb-NO" dirty="0"/>
              <a:t> </a:t>
            </a:r>
            <a:r>
              <a:rPr lang="nb-NO" dirty="0" err="1"/>
              <a:t>sciences</a:t>
            </a:r>
            <a:r>
              <a:rPr lang="nb-NO" dirty="0"/>
              <a:t>, </a:t>
            </a:r>
            <a:r>
              <a:rPr lang="nb-NO" dirty="0" err="1"/>
              <a:t>created</a:t>
            </a:r>
            <a:r>
              <a:rPr lang="nb-NO" dirty="0"/>
              <a:t> by Erik Wahlstrøm </a:t>
            </a:r>
            <a:r>
              <a:rPr lang="nb-NO" dirty="0" err="1"/>
              <a:t>of</a:t>
            </a:r>
            <a:r>
              <a:rPr lang="nb-NO" dirty="0"/>
              <a:t> Gartner.</a:t>
            </a:r>
          </a:p>
          <a:p>
            <a:endParaRPr lang="en-US" sz="1200" dirty="0">
              <a:solidFill>
                <a:srgbClr val="000000"/>
              </a:solidFill>
              <a:effectLst/>
              <a:latin typeface="Arial" panose="020B0604020202020204" pitchFamily="34" charset="0"/>
            </a:endParaRPr>
          </a:p>
          <a:p>
            <a:pPr algn="l" rtl="0" fontAlgn="base"/>
            <a:r>
              <a:rPr lang="en-US" sz="1200" dirty="0">
                <a:solidFill>
                  <a:srgbClr val="000000"/>
                </a:solidFill>
                <a:effectLst/>
                <a:latin typeface="Arial" panose="020B0604020202020204" pitchFamily="34" charset="0"/>
              </a:rPr>
              <a:t>I just want to make the point that you need to divide up your world to understand it – and dividing it up might help you see it differently.</a:t>
            </a:r>
          </a:p>
          <a:p>
            <a:pPr algn="l" rtl="0" fontAlgn="base"/>
            <a:endParaRPr lang="en-US" sz="1200" dirty="0">
              <a:solidFill>
                <a:srgbClr val="000000"/>
              </a:solidFill>
              <a:effectLst/>
              <a:latin typeface="Arial" panose="020B0604020202020204" pitchFamily="34" charset="0"/>
            </a:endParaRPr>
          </a:p>
          <a:p>
            <a:pPr algn="l" rtl="0" fontAlgn="base"/>
            <a:r>
              <a:rPr lang="en-US" sz="1200" dirty="0">
                <a:solidFill>
                  <a:srgbClr val="000000"/>
                </a:solidFill>
                <a:effectLst/>
                <a:latin typeface="Arial" panose="020B0604020202020204" pitchFamily="34" charset="0"/>
              </a:rPr>
              <a:t>Before we go on – notice the “Human” versus “Nonhuman” distinction chosen here. This is going to cause you trouble..</a:t>
            </a:r>
          </a:p>
        </p:txBody>
      </p:sp>
      <p:sp>
        <p:nvSpPr>
          <p:cNvPr id="4" name="Plassholder for lysbildenummer 3">
            <a:extLst>
              <a:ext uri="{FF2B5EF4-FFF2-40B4-BE49-F238E27FC236}">
                <a16:creationId xmlns:a16="http://schemas.microsoft.com/office/drawing/2014/main" id="{9C746BE1-E5D2-568F-45E3-CC2288C6FDE7}"/>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590EC8-F35C-994A-9B05-06648D1FCE2A}"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0510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Are </a:t>
            </a:r>
            <a:r>
              <a:rPr lang="nb-NO" dirty="0" err="1"/>
              <a:t>those</a:t>
            </a:r>
            <a:r>
              <a:rPr lang="nb-NO" dirty="0"/>
              <a:t> </a:t>
            </a:r>
            <a:r>
              <a:rPr lang="nb-NO" dirty="0" err="1"/>
              <a:t>people</a:t>
            </a:r>
            <a:r>
              <a:rPr lang="nb-NO" dirty="0"/>
              <a:t> outsiders or insiders? Are </a:t>
            </a:r>
            <a:r>
              <a:rPr lang="nb-NO" dirty="0" err="1"/>
              <a:t>they</a:t>
            </a:r>
            <a:r>
              <a:rPr lang="nb-NO" dirty="0"/>
              <a:t> </a:t>
            </a:r>
            <a:r>
              <a:rPr lang="nb-NO" dirty="0" err="1"/>
              <a:t>well-intentioned</a:t>
            </a:r>
            <a:r>
              <a:rPr lang="nb-NO" dirty="0"/>
              <a:t>? Are </a:t>
            </a:r>
            <a:r>
              <a:rPr lang="nb-NO" dirty="0" err="1"/>
              <a:t>they</a:t>
            </a:r>
            <a:r>
              <a:rPr lang="nb-NO" dirty="0"/>
              <a:t> </a:t>
            </a:r>
            <a:r>
              <a:rPr lang="nb-NO" dirty="0" err="1"/>
              <a:t>qualified</a:t>
            </a:r>
            <a:r>
              <a:rPr lang="nb-NO" dirty="0"/>
              <a:t>?</a:t>
            </a:r>
          </a:p>
          <a:p>
            <a:endParaRPr lang="nb-NO" dirty="0"/>
          </a:p>
        </p:txBody>
      </p:sp>
      <p:sp>
        <p:nvSpPr>
          <p:cNvPr id="4" name="Slide Number Placeholder 3"/>
          <p:cNvSpPr>
            <a:spLocks noGrp="1"/>
          </p:cNvSpPr>
          <p:nvPr>
            <p:ph type="sldNum" sz="quarter" idx="5"/>
          </p:nvPr>
        </p:nvSpPr>
        <p:spPr/>
        <p:txBody>
          <a:bodyPr/>
          <a:lstStyle/>
          <a:p>
            <a:fld id="{4B590EC8-F35C-994A-9B05-06648D1FCE2A}" type="slidenum">
              <a:rPr lang="en-US" smtClean="0"/>
              <a:t>5</a:t>
            </a:fld>
            <a:endParaRPr lang="en-US"/>
          </a:p>
        </p:txBody>
      </p:sp>
    </p:spTree>
    <p:extLst>
      <p:ext uri="{BB962C8B-B14F-4D97-AF65-F5344CB8AC3E}">
        <p14:creationId xmlns:p14="http://schemas.microsoft.com/office/powerpoint/2010/main" val="2109415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great metaphor for understanding identity is the classic kaleidoscope. Convenient that there are 4 lenses here, no? Each rotation allows us a different…work with me here?</a:t>
            </a:r>
          </a:p>
        </p:txBody>
      </p:sp>
      <p:sp>
        <p:nvSpPr>
          <p:cNvPr id="4" name="Slide Number Placeholder 3"/>
          <p:cNvSpPr>
            <a:spLocks noGrp="1"/>
          </p:cNvSpPr>
          <p:nvPr>
            <p:ph type="sldNum" sz="quarter" idx="5"/>
          </p:nvPr>
        </p:nvSpPr>
        <p:spPr/>
        <p:txBody>
          <a:bodyPr/>
          <a:lstStyle/>
          <a:p>
            <a:fld id="{4B590EC8-F35C-994A-9B05-06648D1FCE2A}" type="slidenum">
              <a:rPr lang="en-US" smtClean="0"/>
              <a:t>32</a:t>
            </a:fld>
            <a:endParaRPr lang="en-US"/>
          </a:p>
        </p:txBody>
      </p:sp>
    </p:spTree>
    <p:extLst>
      <p:ext uri="{BB962C8B-B14F-4D97-AF65-F5344CB8AC3E}">
        <p14:creationId xmlns:p14="http://schemas.microsoft.com/office/powerpoint/2010/main" val="3973926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perspective to the established contexts of the subjects and objects in an identity relationship helps establish the WHY</a:t>
            </a:r>
          </a:p>
        </p:txBody>
      </p:sp>
      <p:sp>
        <p:nvSpPr>
          <p:cNvPr id="4" name="Slide Number Placeholder 3"/>
          <p:cNvSpPr>
            <a:spLocks noGrp="1"/>
          </p:cNvSpPr>
          <p:nvPr>
            <p:ph type="sldNum" sz="quarter" idx="5"/>
          </p:nvPr>
        </p:nvSpPr>
        <p:spPr/>
        <p:txBody>
          <a:bodyPr/>
          <a:lstStyle/>
          <a:p>
            <a:fld id="{4B590EC8-F35C-994A-9B05-06648D1FCE2A}" type="slidenum">
              <a:rPr lang="en-US" smtClean="0"/>
              <a:t>33</a:t>
            </a:fld>
            <a:endParaRPr lang="en-US"/>
          </a:p>
        </p:txBody>
      </p:sp>
    </p:spTree>
    <p:extLst>
      <p:ext uri="{BB962C8B-B14F-4D97-AF65-F5344CB8AC3E}">
        <p14:creationId xmlns:p14="http://schemas.microsoft.com/office/powerpoint/2010/main" val="3416338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is the three legged stool of Information Security. </a:t>
            </a:r>
          </a:p>
        </p:txBody>
      </p:sp>
      <p:sp>
        <p:nvSpPr>
          <p:cNvPr id="4" name="Slide Number Placeholder 3"/>
          <p:cNvSpPr>
            <a:spLocks noGrp="1"/>
          </p:cNvSpPr>
          <p:nvPr>
            <p:ph type="sldNum" sz="quarter" idx="5"/>
          </p:nvPr>
        </p:nvSpPr>
        <p:spPr/>
        <p:txBody>
          <a:bodyPr/>
          <a:lstStyle/>
          <a:p>
            <a:pPr marL="0" marR="0" lvl="0" indent="0" algn="l" defTabSz="825500" rtl="0" eaLnBrk="1" fontAlgn="auto" latinLnBrk="0" hangingPunct="0">
              <a:lnSpc>
                <a:spcPct val="100000"/>
              </a:lnSpc>
              <a:spcBef>
                <a:spcPts val="0"/>
              </a:spcBef>
              <a:spcAft>
                <a:spcPts val="0"/>
              </a:spcAft>
              <a:buClrTx/>
              <a:buSzTx/>
              <a:buFontTx/>
              <a:buNone/>
              <a:tabLst/>
              <a:defRPr/>
            </a:pPr>
            <a:fld id="{BDCF9904-AF71-4DD3-AC15-7F98A02849F7}" type="slidenum">
              <a:rPr kumimoji="0" lang="en-GB" sz="6200" b="0" i="0" u="none" strike="noStrike" kern="0" cap="none" spc="0" normalizeH="0" baseline="0" noProof="0" smtClean="0">
                <a:ln>
                  <a:noFill/>
                </a:ln>
                <a:solidFill>
                  <a:srgbClr val="FFFFFF"/>
                </a:solidFill>
                <a:effectLst/>
                <a:uLnTx/>
                <a:uFillTx/>
                <a:latin typeface="Montserrat SemiBold"/>
                <a:sym typeface="Montserrat SemiBold"/>
              </a:rPr>
              <a:pPr marL="0" marR="0" lvl="0" indent="0" algn="l" defTabSz="825500" rtl="0" eaLnBrk="1" fontAlgn="auto" latinLnBrk="0" hangingPunct="0">
                <a:lnSpc>
                  <a:spcPct val="100000"/>
                </a:lnSpc>
                <a:spcBef>
                  <a:spcPts val="0"/>
                </a:spcBef>
                <a:spcAft>
                  <a:spcPts val="0"/>
                </a:spcAft>
                <a:buClrTx/>
                <a:buSzTx/>
                <a:buFontTx/>
                <a:buNone/>
                <a:tabLst/>
                <a:defRPr/>
              </a:pPr>
              <a:t>34</a:t>
            </a:fld>
            <a:endParaRPr kumimoji="0" lang="en-GB" sz="6200" b="0" i="0" u="none" strike="noStrike" kern="0" cap="none" spc="0" normalizeH="0" baseline="0" noProof="0">
              <a:ln>
                <a:noFill/>
              </a:ln>
              <a:solidFill>
                <a:srgbClr val="FFFFFF"/>
              </a:solidFill>
              <a:effectLst/>
              <a:uLnTx/>
              <a:uFillTx/>
              <a:latin typeface="Montserrat SemiBold"/>
              <a:sym typeface="Montserrat SemiBold"/>
            </a:endParaRPr>
          </a:p>
        </p:txBody>
      </p:sp>
    </p:spTree>
    <p:extLst>
      <p:ext uri="{BB962C8B-B14F-4D97-AF65-F5344CB8AC3E}">
        <p14:creationId xmlns:p14="http://schemas.microsoft.com/office/powerpoint/2010/main" val="3023748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is an incomplete acronym salad for Digital Identity.</a:t>
            </a:r>
          </a:p>
        </p:txBody>
      </p:sp>
      <p:sp>
        <p:nvSpPr>
          <p:cNvPr id="4" name="Slide Number Placeholder 3"/>
          <p:cNvSpPr>
            <a:spLocks noGrp="1"/>
          </p:cNvSpPr>
          <p:nvPr>
            <p:ph type="sldNum" sz="quarter" idx="5"/>
          </p:nvPr>
        </p:nvSpPr>
        <p:spPr/>
        <p:txBody>
          <a:bodyPr/>
          <a:lstStyle/>
          <a:p>
            <a:pPr marL="0" marR="0" lvl="0" indent="0" algn="l" defTabSz="825500" rtl="0" eaLnBrk="1" fontAlgn="auto" latinLnBrk="0" hangingPunct="0">
              <a:lnSpc>
                <a:spcPct val="100000"/>
              </a:lnSpc>
              <a:spcBef>
                <a:spcPts val="0"/>
              </a:spcBef>
              <a:spcAft>
                <a:spcPts val="0"/>
              </a:spcAft>
              <a:buClrTx/>
              <a:buSzTx/>
              <a:buFontTx/>
              <a:buNone/>
              <a:tabLst/>
              <a:defRPr/>
            </a:pPr>
            <a:fld id="{BDCF9904-AF71-4DD3-AC15-7F98A02849F7}" type="slidenum">
              <a:rPr kumimoji="0" lang="en-GB" sz="6200" b="0" i="0" u="none" strike="noStrike" kern="0" cap="none" spc="0" normalizeH="0" baseline="0" noProof="0" smtClean="0">
                <a:ln>
                  <a:noFill/>
                </a:ln>
                <a:solidFill>
                  <a:srgbClr val="FFFFFF"/>
                </a:solidFill>
                <a:effectLst/>
                <a:uLnTx/>
                <a:uFillTx/>
                <a:latin typeface="Montserrat SemiBold"/>
                <a:sym typeface="Montserrat SemiBold"/>
              </a:rPr>
              <a:pPr marL="0" marR="0" lvl="0" indent="0" algn="l" defTabSz="825500" rtl="0" eaLnBrk="1" fontAlgn="auto" latinLnBrk="0" hangingPunct="0">
                <a:lnSpc>
                  <a:spcPct val="100000"/>
                </a:lnSpc>
                <a:spcBef>
                  <a:spcPts val="0"/>
                </a:spcBef>
                <a:spcAft>
                  <a:spcPts val="0"/>
                </a:spcAft>
                <a:buClrTx/>
                <a:buSzTx/>
                <a:buFontTx/>
                <a:buNone/>
                <a:tabLst/>
                <a:defRPr/>
              </a:pPr>
              <a:t>35</a:t>
            </a:fld>
            <a:endParaRPr kumimoji="0" lang="en-GB" sz="6200" b="0" i="0" u="none" strike="noStrike" kern="0" cap="none" spc="0" normalizeH="0" baseline="0" noProof="0">
              <a:ln>
                <a:noFill/>
              </a:ln>
              <a:solidFill>
                <a:srgbClr val="FFFFFF"/>
              </a:solidFill>
              <a:effectLst/>
              <a:uLnTx/>
              <a:uFillTx/>
              <a:latin typeface="Montserrat SemiBold"/>
              <a:sym typeface="Montserrat SemiBold"/>
            </a:endParaRPr>
          </a:p>
        </p:txBody>
      </p:sp>
    </p:spTree>
    <p:extLst>
      <p:ext uri="{BB962C8B-B14F-4D97-AF65-F5344CB8AC3E}">
        <p14:creationId xmlns:p14="http://schemas.microsoft.com/office/powerpoint/2010/main" val="321435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One of the things that differentiates Identity from the other two legs of the stool is its criticality in supporting business functions. Yes, identity is central to </a:t>
            </a:r>
            <a:r>
              <a:rPr lang="en-GB" dirty="0" err="1"/>
              <a:t>achiving</a:t>
            </a:r>
            <a:r>
              <a:rPr lang="en-GB" dirty="0"/>
              <a:t> security and privacy objects, but it is also fundamental to its operation.</a:t>
            </a:r>
          </a:p>
        </p:txBody>
      </p:sp>
      <p:sp>
        <p:nvSpPr>
          <p:cNvPr id="4" name="Slide Number Placeholder 3"/>
          <p:cNvSpPr>
            <a:spLocks noGrp="1"/>
          </p:cNvSpPr>
          <p:nvPr>
            <p:ph type="sldNum" sz="quarter" idx="5"/>
          </p:nvPr>
        </p:nvSpPr>
        <p:spPr/>
        <p:txBody>
          <a:bodyPr/>
          <a:lstStyle/>
          <a:p>
            <a:pPr marL="0" marR="0" lvl="0" indent="0" algn="l" defTabSz="825500" rtl="0" eaLnBrk="1" fontAlgn="auto" latinLnBrk="0" hangingPunct="0">
              <a:lnSpc>
                <a:spcPct val="100000"/>
              </a:lnSpc>
              <a:spcBef>
                <a:spcPts val="0"/>
              </a:spcBef>
              <a:spcAft>
                <a:spcPts val="0"/>
              </a:spcAft>
              <a:buClrTx/>
              <a:buSzTx/>
              <a:buFontTx/>
              <a:buNone/>
              <a:tabLst/>
              <a:defRPr/>
            </a:pPr>
            <a:fld id="{BDCF9904-AF71-4DD3-AC15-7F98A02849F7}" type="slidenum">
              <a:rPr kumimoji="0" lang="en-GB" sz="6200" b="0" i="0" u="none" strike="noStrike" kern="0" cap="none" spc="0" normalizeH="0" baseline="0" noProof="0" smtClean="0">
                <a:ln>
                  <a:noFill/>
                </a:ln>
                <a:solidFill>
                  <a:srgbClr val="FFFFFF"/>
                </a:solidFill>
                <a:effectLst/>
                <a:uLnTx/>
                <a:uFillTx/>
                <a:latin typeface="Montserrat SemiBold"/>
                <a:sym typeface="Montserrat SemiBold"/>
              </a:rPr>
              <a:pPr marL="0" marR="0" lvl="0" indent="0" algn="l" defTabSz="825500" rtl="0" eaLnBrk="1" fontAlgn="auto" latinLnBrk="0" hangingPunct="0">
                <a:lnSpc>
                  <a:spcPct val="100000"/>
                </a:lnSpc>
                <a:spcBef>
                  <a:spcPts val="0"/>
                </a:spcBef>
                <a:spcAft>
                  <a:spcPts val="0"/>
                </a:spcAft>
                <a:buClrTx/>
                <a:buSzTx/>
                <a:buFontTx/>
                <a:buNone/>
                <a:tabLst/>
                <a:defRPr/>
              </a:pPr>
              <a:t>36</a:t>
            </a:fld>
            <a:endParaRPr kumimoji="0" lang="en-GB" sz="6200" b="0" i="0" u="none" strike="noStrike" kern="0" cap="none" spc="0" normalizeH="0" baseline="0" noProof="0">
              <a:ln>
                <a:noFill/>
              </a:ln>
              <a:solidFill>
                <a:srgbClr val="FFFFFF"/>
              </a:solidFill>
              <a:effectLst/>
              <a:uLnTx/>
              <a:uFillTx/>
              <a:latin typeface="Montserrat SemiBold"/>
              <a:sym typeface="Montserrat SemiBold"/>
            </a:endParaRPr>
          </a:p>
        </p:txBody>
      </p:sp>
    </p:spTree>
    <p:extLst>
      <p:ext uri="{BB962C8B-B14F-4D97-AF65-F5344CB8AC3E}">
        <p14:creationId xmlns:p14="http://schemas.microsoft.com/office/powerpoint/2010/main" val="4126858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Once companies embarked on their path to Digital Transformation, this is particularly where Customer Identity programs began to see explosive demand. This is the first example I use for my students: for every website you visit, do to anything beyond browse (and sometimes even for that), what do you have to do first? &lt;call and response here, hopefully&gt;</a:t>
            </a:r>
          </a:p>
          <a:p>
            <a:endParaRPr lang="en-GB" dirty="0"/>
          </a:p>
          <a:p>
            <a:r>
              <a:rPr lang="en-GB" dirty="0"/>
              <a:t>Exactly, LOGIN. A user’s experience literally begins with their identity experience. So part of the why is established, but let’s add some additional perspectives.</a:t>
            </a:r>
          </a:p>
          <a:p>
            <a:endParaRPr lang="en-GB" dirty="0"/>
          </a:p>
        </p:txBody>
      </p:sp>
      <p:sp>
        <p:nvSpPr>
          <p:cNvPr id="4" name="Slide Number Placeholder 3"/>
          <p:cNvSpPr>
            <a:spLocks noGrp="1"/>
          </p:cNvSpPr>
          <p:nvPr>
            <p:ph type="sldNum" sz="quarter" idx="5"/>
          </p:nvPr>
        </p:nvSpPr>
        <p:spPr/>
        <p:txBody>
          <a:bodyPr/>
          <a:lstStyle/>
          <a:p>
            <a:pPr marL="0" marR="0" lvl="0" indent="0" algn="l" defTabSz="825500" rtl="0" eaLnBrk="1" fontAlgn="auto" latinLnBrk="0" hangingPunct="0">
              <a:lnSpc>
                <a:spcPct val="100000"/>
              </a:lnSpc>
              <a:spcBef>
                <a:spcPts val="0"/>
              </a:spcBef>
              <a:spcAft>
                <a:spcPts val="0"/>
              </a:spcAft>
              <a:buClrTx/>
              <a:buSzTx/>
              <a:buFontTx/>
              <a:buNone/>
              <a:tabLst/>
              <a:defRPr/>
            </a:pPr>
            <a:fld id="{BDCF9904-AF71-4DD3-AC15-7F98A02849F7}" type="slidenum">
              <a:rPr kumimoji="0" lang="en-GB" sz="6200" b="0" i="0" u="none" strike="noStrike" kern="0" cap="none" spc="0" normalizeH="0" baseline="0" noProof="0" smtClean="0">
                <a:ln>
                  <a:noFill/>
                </a:ln>
                <a:solidFill>
                  <a:srgbClr val="FFFFFF"/>
                </a:solidFill>
                <a:effectLst/>
                <a:uLnTx/>
                <a:uFillTx/>
                <a:latin typeface="Montserrat SemiBold"/>
                <a:sym typeface="Montserrat SemiBold"/>
              </a:rPr>
              <a:pPr marL="0" marR="0" lvl="0" indent="0" algn="l" defTabSz="825500" rtl="0" eaLnBrk="1" fontAlgn="auto" latinLnBrk="0" hangingPunct="0">
                <a:lnSpc>
                  <a:spcPct val="100000"/>
                </a:lnSpc>
                <a:spcBef>
                  <a:spcPts val="0"/>
                </a:spcBef>
                <a:spcAft>
                  <a:spcPts val="0"/>
                </a:spcAft>
                <a:buClrTx/>
                <a:buSzTx/>
                <a:buFontTx/>
                <a:buNone/>
                <a:tabLst/>
                <a:defRPr/>
              </a:pPr>
              <a:t>37</a:t>
            </a:fld>
            <a:endParaRPr kumimoji="0" lang="en-GB" sz="6200" b="0" i="0" u="none" strike="noStrike" kern="0" cap="none" spc="0" normalizeH="0" baseline="0" noProof="0">
              <a:ln>
                <a:noFill/>
              </a:ln>
              <a:solidFill>
                <a:srgbClr val="FFFFFF"/>
              </a:solidFill>
              <a:effectLst/>
              <a:uLnTx/>
              <a:uFillTx/>
              <a:latin typeface="Montserrat SemiBold"/>
              <a:sym typeface="Montserrat SemiBold"/>
            </a:endParaRPr>
          </a:p>
        </p:txBody>
      </p:sp>
    </p:spTree>
    <p:extLst>
      <p:ext uri="{BB962C8B-B14F-4D97-AF65-F5344CB8AC3E}">
        <p14:creationId xmlns:p14="http://schemas.microsoft.com/office/powerpoint/2010/main" val="2101812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CIA triad is the bedrock of information security. Not surprisingly, identity lives at its core.</a:t>
            </a:r>
          </a:p>
        </p:txBody>
      </p:sp>
      <p:sp>
        <p:nvSpPr>
          <p:cNvPr id="4" name="Slide Number Placeholder 3"/>
          <p:cNvSpPr>
            <a:spLocks noGrp="1"/>
          </p:cNvSpPr>
          <p:nvPr>
            <p:ph type="sldNum" sz="quarter" idx="5"/>
          </p:nvPr>
        </p:nvSpPr>
        <p:spPr/>
        <p:txBody>
          <a:bodyPr/>
          <a:lstStyle/>
          <a:p>
            <a:fld id="{4B590EC8-F35C-994A-9B05-06648D1FCE2A}" type="slidenum">
              <a:rPr lang="en-US" smtClean="0"/>
              <a:t>38</a:t>
            </a:fld>
            <a:endParaRPr lang="en-US"/>
          </a:p>
        </p:txBody>
      </p:sp>
    </p:spTree>
    <p:extLst>
      <p:ext uri="{BB962C8B-B14F-4D97-AF65-F5344CB8AC3E}">
        <p14:creationId xmlns:p14="http://schemas.microsoft.com/office/powerpoint/2010/main" val="3439034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look a little scary, but it is simply meant to again provide a perspective in how potential investors look at the identity market. It has been amazing to see how this has evolved over the years.</a:t>
            </a:r>
          </a:p>
        </p:txBody>
      </p:sp>
      <p:sp>
        <p:nvSpPr>
          <p:cNvPr id="4" name="Slide Number Placeholder 3"/>
          <p:cNvSpPr>
            <a:spLocks noGrp="1"/>
          </p:cNvSpPr>
          <p:nvPr>
            <p:ph type="sldNum" sz="quarter" idx="5"/>
          </p:nvPr>
        </p:nvSpPr>
        <p:spPr/>
        <p:txBody>
          <a:bodyPr/>
          <a:lstStyle/>
          <a:p>
            <a:fld id="{4B590EC8-F35C-994A-9B05-06648D1FCE2A}" type="slidenum">
              <a:rPr lang="en-US" smtClean="0"/>
              <a:t>39</a:t>
            </a:fld>
            <a:endParaRPr lang="en-US"/>
          </a:p>
        </p:txBody>
      </p:sp>
    </p:spTree>
    <p:extLst>
      <p:ext uri="{BB962C8B-B14F-4D97-AF65-F5344CB8AC3E}">
        <p14:creationId xmlns:p14="http://schemas.microsoft.com/office/powerpoint/2010/main" val="2658685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my career has been spent delivering on this perspective. It can be a little overwhelming, but I think it represents well the litany of services that makeup a highly functioning identity architecture. Now, to be clear, this particular </a:t>
            </a:r>
            <a:r>
              <a:rPr lang="en-US" dirty="0" err="1"/>
              <a:t>refrerence</a:t>
            </a:r>
            <a:r>
              <a:rPr lang="en-US" dirty="0"/>
              <a:t> architecture applies mainly to workforce identity. When you twist that kaleidoscope to flip to customer and consumer contexts, it will look very different. Selfishly, there is a masterclass in the C3i track that will help you see that view.</a:t>
            </a:r>
          </a:p>
        </p:txBody>
      </p:sp>
      <p:sp>
        <p:nvSpPr>
          <p:cNvPr id="4" name="Slide Number Placeholder 3"/>
          <p:cNvSpPr>
            <a:spLocks noGrp="1"/>
          </p:cNvSpPr>
          <p:nvPr>
            <p:ph type="sldNum" sz="quarter" idx="5"/>
          </p:nvPr>
        </p:nvSpPr>
        <p:spPr/>
        <p:txBody>
          <a:bodyPr/>
          <a:lstStyle/>
          <a:p>
            <a:fld id="{4B590EC8-F35C-994A-9B05-06648D1FCE2A}" type="slidenum">
              <a:rPr lang="en-US" smtClean="0"/>
              <a:t>40</a:t>
            </a:fld>
            <a:endParaRPr lang="en-US"/>
          </a:p>
        </p:txBody>
      </p:sp>
    </p:spTree>
    <p:extLst>
      <p:ext uri="{BB962C8B-B14F-4D97-AF65-F5344CB8AC3E}">
        <p14:creationId xmlns:p14="http://schemas.microsoft.com/office/powerpoint/2010/main" val="130566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Overall.</a:t>
            </a:r>
          </a:p>
          <a:p>
            <a:endParaRPr lang="nb-NO" dirty="0"/>
          </a:p>
          <a:p>
            <a:r>
              <a:rPr lang="nb-NO" dirty="0" err="1"/>
              <a:t>But</a:t>
            </a:r>
            <a:r>
              <a:rPr lang="nb-NO" dirty="0"/>
              <a:t> </a:t>
            </a:r>
            <a:r>
              <a:rPr lang="nb-NO" dirty="0" err="1"/>
              <a:t>we</a:t>
            </a:r>
            <a:r>
              <a:rPr lang="nb-NO" dirty="0"/>
              <a:t> </a:t>
            </a:r>
            <a:r>
              <a:rPr lang="nb-NO" dirty="0" err="1"/>
              <a:t>can</a:t>
            </a:r>
            <a:r>
              <a:rPr lang="nb-NO" dirty="0"/>
              <a:t> </a:t>
            </a:r>
            <a:r>
              <a:rPr lang="nb-NO" dirty="0" err="1"/>
              <a:t>go</a:t>
            </a:r>
            <a:r>
              <a:rPr lang="nb-NO" dirty="0"/>
              <a:t> a </a:t>
            </a:r>
            <a:r>
              <a:rPr lang="nb-NO" dirty="0" err="1"/>
              <a:t>little</a:t>
            </a:r>
            <a:r>
              <a:rPr lang="nb-NO" dirty="0"/>
              <a:t> </a:t>
            </a:r>
            <a:r>
              <a:rPr lang="nb-NO" dirty="0" err="1"/>
              <a:t>deeper</a:t>
            </a:r>
            <a:r>
              <a:rPr lang="nb-NO" dirty="0"/>
              <a:t>:</a:t>
            </a:r>
          </a:p>
        </p:txBody>
      </p:sp>
      <p:sp>
        <p:nvSpPr>
          <p:cNvPr id="4" name="Plassholder for lysbildenummer 3"/>
          <p:cNvSpPr>
            <a:spLocks noGrp="1"/>
          </p:cNvSpPr>
          <p:nvPr>
            <p:ph type="sldNum" sz="quarter" idx="5"/>
          </p:nvPr>
        </p:nvSpPr>
        <p:spPr/>
        <p:txBody>
          <a:bodyPr/>
          <a:lstStyle/>
          <a:p>
            <a:fld id="{4B590EC8-F35C-994A-9B05-06648D1FCE2A}" type="slidenum">
              <a:rPr lang="en-US" smtClean="0"/>
              <a:t>42</a:t>
            </a:fld>
            <a:endParaRPr lang="en-US"/>
          </a:p>
        </p:txBody>
      </p:sp>
    </p:spTree>
    <p:extLst>
      <p:ext uri="{BB962C8B-B14F-4D97-AF65-F5344CB8AC3E}">
        <p14:creationId xmlns:p14="http://schemas.microsoft.com/office/powerpoint/2010/main" val="112477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sz="1800" kern="100" dirty="0">
                <a:effectLst/>
                <a:latin typeface="Arial" panose="020B0604020202020204" pitchFamily="34" charset="0"/>
                <a:ea typeface="Yu Mincho" panose="02020400000000000000" pitchFamily="18" charset="-128"/>
                <a:cs typeface="Times New Roman" panose="02020603050405020304" pitchFamily="18" charset="0"/>
              </a:rPr>
              <a:t>I say that everyone is doing IAM, because IAM is nothing new and has been the basis of (for example) transactions forever</a:t>
            </a:r>
          </a:p>
          <a:p>
            <a:r>
              <a:rPr lang="en-US" sz="1800" kern="100" dirty="0">
                <a:effectLst/>
                <a:latin typeface="Arial" panose="020B0604020202020204" pitchFamily="34" charset="0"/>
                <a:ea typeface="Yu Mincho" panose="02020400000000000000" pitchFamily="18" charset="-128"/>
                <a:cs typeface="Times New Roman" panose="02020603050405020304" pitchFamily="18" charset="0"/>
              </a:rPr>
              <a:t> -&gt;  But now everything is going digital. </a:t>
            </a:r>
          </a:p>
          <a:p>
            <a:endParaRPr lang="en-US" sz="1800" kern="100" dirty="0">
              <a:effectLst/>
              <a:latin typeface="Arial" panose="020B0604020202020204" pitchFamily="34" charset="0"/>
              <a:ea typeface="Yu Mincho" panose="02020400000000000000" pitchFamily="18" charset="-128"/>
              <a:cs typeface="Times New Roman" panose="02020603050405020304" pitchFamily="18" charset="0"/>
            </a:endParaRPr>
          </a:p>
          <a:p>
            <a:r>
              <a:rPr lang="en-US" sz="1800" kern="100" dirty="0">
                <a:effectLst/>
                <a:latin typeface="Arial" panose="020B0604020202020204" pitchFamily="34" charset="0"/>
                <a:ea typeface="Yu Mincho" panose="02020400000000000000" pitchFamily="18" charset="-128"/>
                <a:cs typeface="Times New Roman" panose="02020603050405020304" pitchFamily="18" charset="0"/>
              </a:rPr>
              <a:t>So when I say everyone is doing IAM, it means often it's done without us knowing about it, and often in ways we don't like</a:t>
            </a:r>
          </a:p>
          <a:p>
            <a:r>
              <a:rPr lang="en-US" sz="1800" kern="100" dirty="0">
                <a:effectLst/>
                <a:latin typeface="Arial" panose="020B0604020202020204" pitchFamily="34" charset="0"/>
                <a:ea typeface="Yu Mincho" panose="02020400000000000000" pitchFamily="18" charset="-128"/>
                <a:cs typeface="Times New Roman" panose="02020603050405020304" pitchFamily="18" charset="0"/>
              </a:rPr>
              <a:t> -&gt; Results are silos, ad-hoc procedures and overall lower efficiency and security posture. </a:t>
            </a:r>
          </a:p>
          <a:p>
            <a:r>
              <a:rPr lang="en-US" sz="1800" kern="100" dirty="0">
                <a:effectLst/>
                <a:latin typeface="Arial" panose="020B0604020202020204" pitchFamily="34" charset="0"/>
                <a:ea typeface="Yu Mincho" panose="02020400000000000000" pitchFamily="18" charset="-128"/>
                <a:cs typeface="Times New Roman" panose="02020603050405020304" pitchFamily="18" charset="0"/>
              </a:rPr>
              <a:t>&lt;CLICK&gt;</a:t>
            </a:r>
          </a:p>
          <a:p>
            <a:r>
              <a:rPr lang="en-US" sz="1800" kern="100" dirty="0">
                <a:effectLst/>
                <a:latin typeface="Arial" panose="020B0604020202020204" pitchFamily="34" charset="0"/>
                <a:ea typeface="Yu Mincho" panose="02020400000000000000" pitchFamily="18" charset="-128"/>
                <a:cs typeface="Times New Roman" panose="02020603050405020304" pitchFamily="18" charset="0"/>
              </a:rPr>
              <a:t>And don’t memorize that word cloud! Some of those are terms simply invented by one vendor or the other..</a:t>
            </a:r>
          </a:p>
          <a:p>
            <a:endParaRPr lang="en-US" sz="1800" kern="100" dirty="0">
              <a:effectLst/>
              <a:latin typeface="Arial" panose="020B0604020202020204" pitchFamily="34" charset="0"/>
              <a:ea typeface="Yu Mincho" panose="02020400000000000000" pitchFamily="18" charset="-128"/>
              <a:cs typeface="Times New Roman" panose="02020603050405020304" pitchFamily="18" charset="0"/>
            </a:endParaRPr>
          </a:p>
          <a:p>
            <a:r>
              <a:rPr lang="en-US" sz="1800" kern="100" dirty="0">
                <a:effectLst/>
                <a:latin typeface="Arial" panose="020B0604020202020204" pitchFamily="34" charset="0"/>
                <a:ea typeface="Yu Mincho" panose="02020400000000000000" pitchFamily="18" charset="-128"/>
                <a:cs typeface="Times New Roman" panose="02020603050405020304" pitchFamily="18" charset="0"/>
              </a:rPr>
              <a:t>To have conversation with the people doing all of this IAM</a:t>
            </a:r>
          </a:p>
          <a:p>
            <a:r>
              <a:rPr lang="en-US" sz="1800" b="1" kern="100" dirty="0">
                <a:effectLst/>
                <a:latin typeface="Arial" panose="020B0604020202020204" pitchFamily="34" charset="0"/>
                <a:ea typeface="Yu Mincho" panose="02020400000000000000" pitchFamily="18" charset="-128"/>
                <a:cs typeface="Times New Roman" panose="02020603050405020304" pitchFamily="18" charset="0"/>
              </a:rPr>
              <a:t> -&gt; We need to get beyond such terms, to the underlying meaning of it all.</a:t>
            </a:r>
          </a:p>
        </p:txBody>
      </p:sp>
    </p:spTree>
    <p:extLst>
      <p:ext uri="{BB962C8B-B14F-4D97-AF65-F5344CB8AC3E}">
        <p14:creationId xmlns:p14="http://schemas.microsoft.com/office/powerpoint/2010/main" val="3169016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I’ve</a:t>
            </a:r>
            <a:r>
              <a:rPr lang="nb-NO" dirty="0"/>
              <a:t> </a:t>
            </a:r>
            <a:r>
              <a:rPr lang="nb-NO" dirty="0" err="1"/>
              <a:t>been</a:t>
            </a:r>
            <a:r>
              <a:rPr lang="nb-NO" dirty="0"/>
              <a:t> </a:t>
            </a:r>
            <a:r>
              <a:rPr lang="nb-NO" dirty="0" err="1"/>
              <a:t>talking</a:t>
            </a:r>
            <a:r>
              <a:rPr lang="nb-NO" dirty="0"/>
              <a:t> </a:t>
            </a:r>
            <a:r>
              <a:rPr lang="nb-NO" dirty="0" err="1"/>
              <a:t>here</a:t>
            </a:r>
            <a:r>
              <a:rPr lang="nb-NO" dirty="0"/>
              <a:t> </a:t>
            </a:r>
            <a:r>
              <a:rPr lang="nb-NO" dirty="0" err="1"/>
              <a:t>mostly</a:t>
            </a:r>
            <a:r>
              <a:rPr lang="nb-NO" dirty="0"/>
              <a:t> </a:t>
            </a:r>
            <a:r>
              <a:rPr lang="nb-NO" dirty="0" err="1"/>
              <a:t>about</a:t>
            </a:r>
            <a:r>
              <a:rPr lang="nb-NO" dirty="0"/>
              <a:t> </a:t>
            </a:r>
            <a:r>
              <a:rPr lang="nb-NO" dirty="0" err="1"/>
              <a:t>functions</a:t>
            </a:r>
            <a:r>
              <a:rPr lang="nb-NO" dirty="0"/>
              <a:t> </a:t>
            </a:r>
            <a:r>
              <a:rPr lang="nb-NO" dirty="0" err="1"/>
              <a:t>that</a:t>
            </a:r>
            <a:r>
              <a:rPr lang="nb-NO" dirty="0"/>
              <a:t> </a:t>
            </a:r>
            <a:r>
              <a:rPr lang="nb-NO" dirty="0" err="1"/>
              <a:t>happen</a:t>
            </a:r>
            <a:r>
              <a:rPr lang="nb-NO" dirty="0"/>
              <a:t> right </a:t>
            </a:r>
            <a:r>
              <a:rPr lang="nb-NO" dirty="0" err="1"/>
              <a:t>there</a:t>
            </a:r>
            <a:r>
              <a:rPr lang="nb-NO" dirty="0"/>
              <a:t> and </a:t>
            </a:r>
            <a:r>
              <a:rPr lang="nb-NO" dirty="0" err="1"/>
              <a:t>then</a:t>
            </a:r>
            <a:r>
              <a:rPr lang="nb-NO" dirty="0"/>
              <a:t>, </a:t>
            </a:r>
            <a:r>
              <a:rPr lang="nb-NO" dirty="0" err="1"/>
              <a:t>because</a:t>
            </a:r>
            <a:r>
              <a:rPr lang="nb-NO" dirty="0"/>
              <a:t> </a:t>
            </a:r>
            <a:r>
              <a:rPr lang="nb-NO" dirty="0" err="1"/>
              <a:t>someone</a:t>
            </a:r>
            <a:r>
              <a:rPr lang="nb-NO" dirty="0"/>
              <a:t> </a:t>
            </a:r>
            <a:r>
              <a:rPr lang="nb-NO" dirty="0" err="1"/>
              <a:t>attempted</a:t>
            </a:r>
            <a:r>
              <a:rPr lang="nb-NO" dirty="0"/>
              <a:t> to </a:t>
            </a:r>
            <a:r>
              <a:rPr lang="nb-NO" dirty="0" err="1"/>
              <a:t>get</a:t>
            </a:r>
            <a:r>
              <a:rPr lang="nb-NO" dirty="0"/>
              <a:t> to a </a:t>
            </a:r>
            <a:r>
              <a:rPr lang="nb-NO" dirty="0" err="1"/>
              <a:t>value</a:t>
            </a:r>
            <a:r>
              <a:rPr lang="nb-NO" dirty="0"/>
              <a:t>.</a:t>
            </a:r>
          </a:p>
          <a:p>
            <a:r>
              <a:rPr lang="nb-NO" dirty="0" err="1"/>
              <a:t>That</a:t>
            </a:r>
            <a:r>
              <a:rPr lang="nb-NO" dirty="0"/>
              <a:t> «</a:t>
            </a:r>
            <a:r>
              <a:rPr lang="nb-NO" dirty="0" err="1"/>
              <a:t>fact</a:t>
            </a:r>
            <a:r>
              <a:rPr lang="nb-NO" dirty="0"/>
              <a:t> </a:t>
            </a:r>
            <a:r>
              <a:rPr lang="nb-NO" dirty="0" err="1"/>
              <a:t>checking</a:t>
            </a:r>
            <a:r>
              <a:rPr lang="nb-NO" dirty="0"/>
              <a:t>» is </a:t>
            </a:r>
            <a:r>
              <a:rPr lang="nb-NO" dirty="0" err="1"/>
              <a:t>the</a:t>
            </a:r>
            <a:r>
              <a:rPr lang="nb-NO" dirty="0"/>
              <a:t> most </a:t>
            </a:r>
            <a:r>
              <a:rPr lang="nb-NO" dirty="0" err="1"/>
              <a:t>obvious</a:t>
            </a:r>
            <a:r>
              <a:rPr lang="nb-NO" dirty="0"/>
              <a:t> part </a:t>
            </a:r>
            <a:r>
              <a:rPr lang="nb-NO" dirty="0" err="1"/>
              <a:t>that</a:t>
            </a:r>
            <a:r>
              <a:rPr lang="nb-NO" dirty="0"/>
              <a:t> </a:t>
            </a:r>
            <a:r>
              <a:rPr lang="nb-NO" dirty="0" err="1"/>
              <a:t>needs</a:t>
            </a:r>
            <a:r>
              <a:rPr lang="nb-NO" dirty="0"/>
              <a:t> to have </a:t>
            </a:r>
            <a:r>
              <a:rPr lang="nb-NO" dirty="0" err="1"/>
              <a:t>happened</a:t>
            </a:r>
            <a:r>
              <a:rPr lang="nb-NO" dirty="0"/>
              <a:t> </a:t>
            </a:r>
            <a:r>
              <a:rPr lang="nb-NO" dirty="0" err="1"/>
              <a:t>already</a:t>
            </a:r>
            <a:r>
              <a:rPr lang="nb-NO" dirty="0"/>
              <a:t> </a:t>
            </a:r>
            <a:r>
              <a:rPr lang="nb-NO" dirty="0" err="1"/>
              <a:t>earlier</a:t>
            </a:r>
            <a:r>
              <a:rPr lang="nb-NO" dirty="0"/>
              <a:t>.</a:t>
            </a:r>
          </a:p>
        </p:txBody>
      </p:sp>
      <p:sp>
        <p:nvSpPr>
          <p:cNvPr id="4" name="Plassholder for lysbildenummer 3"/>
          <p:cNvSpPr>
            <a:spLocks noGrp="1"/>
          </p:cNvSpPr>
          <p:nvPr>
            <p:ph type="sldNum" sz="quarter" idx="5"/>
          </p:nvPr>
        </p:nvSpPr>
        <p:spPr/>
        <p:txBody>
          <a:bodyPr/>
          <a:lstStyle/>
          <a:p>
            <a:fld id="{4B590EC8-F35C-994A-9B05-06648D1FCE2A}" type="slidenum">
              <a:rPr lang="en-US" smtClean="0"/>
              <a:t>43</a:t>
            </a:fld>
            <a:endParaRPr lang="en-US"/>
          </a:p>
        </p:txBody>
      </p:sp>
    </p:spTree>
    <p:extLst>
      <p:ext uri="{BB962C8B-B14F-4D97-AF65-F5344CB8AC3E}">
        <p14:creationId xmlns:p14="http://schemas.microsoft.com/office/powerpoint/2010/main" val="2311689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44</a:t>
            </a:fld>
            <a:endParaRPr lang="en-US"/>
          </a:p>
        </p:txBody>
      </p:sp>
    </p:spTree>
    <p:extLst>
      <p:ext uri="{BB962C8B-B14F-4D97-AF65-F5344CB8AC3E}">
        <p14:creationId xmlns:p14="http://schemas.microsoft.com/office/powerpoint/2010/main" val="2624948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B590EC8-F35C-994A-9B05-06648D1FCE2A}" type="slidenum">
              <a:rPr lang="en-US" smtClean="0"/>
              <a:t>46</a:t>
            </a:fld>
            <a:endParaRPr lang="en-US"/>
          </a:p>
        </p:txBody>
      </p:sp>
    </p:spTree>
    <p:extLst>
      <p:ext uri="{BB962C8B-B14F-4D97-AF65-F5344CB8AC3E}">
        <p14:creationId xmlns:p14="http://schemas.microsoft.com/office/powerpoint/2010/main" val="1952957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May have multiple / may require multiple</a:t>
            </a:r>
          </a:p>
          <a:p>
            <a:r>
              <a:rPr lang="en-GB"/>
              <a:t>Assume data quality is not awesome</a:t>
            </a:r>
          </a:p>
        </p:txBody>
      </p:sp>
      <p:sp>
        <p:nvSpPr>
          <p:cNvPr id="4" name="Slide Number Placeholder 3"/>
          <p:cNvSpPr>
            <a:spLocks noGrp="1"/>
          </p:cNvSpPr>
          <p:nvPr>
            <p:ph type="sldNum" sz="quarter" idx="5"/>
          </p:nvPr>
        </p:nvSpPr>
        <p:spPr/>
        <p:txBody>
          <a:bodyPr/>
          <a:lstStyle/>
          <a:p>
            <a:fld id="{4B590EC8-F35C-994A-9B05-06648D1FCE2A}" type="slidenum">
              <a:rPr lang="en-US" smtClean="0"/>
              <a:t>47</a:t>
            </a:fld>
            <a:endParaRPr lang="en-US"/>
          </a:p>
        </p:txBody>
      </p:sp>
    </p:spTree>
    <p:extLst>
      <p:ext uri="{BB962C8B-B14F-4D97-AF65-F5344CB8AC3E}">
        <p14:creationId xmlns:p14="http://schemas.microsoft.com/office/powerpoint/2010/main" val="3890440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Roles as the primary handle for governing access to systems and resources</a:t>
            </a:r>
          </a:p>
          <a:p>
            <a:r>
              <a:rPr lang="en-GB" dirty="0"/>
              <a:t>Might work well in homogenous and </a:t>
            </a:r>
            <a:r>
              <a:rPr lang="en-GB" dirty="0" err="1"/>
              <a:t>hiererachical</a:t>
            </a:r>
            <a:r>
              <a:rPr lang="en-GB" dirty="0"/>
              <a:t> organizations</a:t>
            </a:r>
          </a:p>
          <a:p>
            <a:r>
              <a:rPr lang="en-GB" dirty="0"/>
              <a:t>Doesn’t work in matrix organizations</a:t>
            </a:r>
          </a:p>
          <a:p>
            <a:r>
              <a:rPr lang="en-GB" dirty="0"/>
              <a:t>"Role explosion" = more roles than people</a:t>
            </a:r>
          </a:p>
          <a:p>
            <a:endParaRPr lang="nb-NO" dirty="0"/>
          </a:p>
        </p:txBody>
      </p:sp>
      <p:sp>
        <p:nvSpPr>
          <p:cNvPr id="4" name="Plassholder for lysbildenummer 3"/>
          <p:cNvSpPr>
            <a:spLocks noGrp="1"/>
          </p:cNvSpPr>
          <p:nvPr>
            <p:ph type="sldNum" sz="quarter" idx="5"/>
          </p:nvPr>
        </p:nvSpPr>
        <p:spPr/>
        <p:txBody>
          <a:bodyPr/>
          <a:lstStyle/>
          <a:p>
            <a:fld id="{4B590EC8-F35C-994A-9B05-06648D1FCE2A}" type="slidenum">
              <a:rPr lang="en-US" smtClean="0"/>
              <a:t>53</a:t>
            </a:fld>
            <a:endParaRPr lang="en-US"/>
          </a:p>
        </p:txBody>
      </p:sp>
    </p:spTree>
    <p:extLst>
      <p:ext uri="{BB962C8B-B14F-4D97-AF65-F5344CB8AC3E}">
        <p14:creationId xmlns:p14="http://schemas.microsoft.com/office/powerpoint/2010/main" val="2158640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You</a:t>
            </a:r>
            <a:r>
              <a:rPr lang="nb-NO" dirty="0"/>
              <a:t> </a:t>
            </a:r>
            <a:r>
              <a:rPr lang="nb-NO" dirty="0" err="1"/>
              <a:t>will</a:t>
            </a:r>
            <a:r>
              <a:rPr lang="nb-NO" dirty="0"/>
              <a:t> </a:t>
            </a:r>
            <a:r>
              <a:rPr lang="nb-NO" dirty="0" err="1"/>
              <a:t>often</a:t>
            </a:r>
            <a:r>
              <a:rPr lang="nb-NO" dirty="0"/>
              <a:t> </a:t>
            </a:r>
            <a:r>
              <a:rPr lang="nb-NO" dirty="0" err="1"/>
              <a:t>find</a:t>
            </a:r>
            <a:r>
              <a:rPr lang="nb-NO" dirty="0"/>
              <a:t> </a:t>
            </a:r>
            <a:r>
              <a:rPr lang="nb-NO" dirty="0" err="1"/>
              <a:t>Validation</a:t>
            </a:r>
            <a:r>
              <a:rPr lang="nb-NO" dirty="0"/>
              <a:t>, </a:t>
            </a:r>
            <a:r>
              <a:rPr lang="nb-NO" dirty="0" err="1"/>
              <a:t>Verification</a:t>
            </a:r>
            <a:r>
              <a:rPr lang="nb-NO" dirty="0"/>
              <a:t> and Proofing </a:t>
            </a:r>
            <a:r>
              <a:rPr lang="nb-NO" dirty="0" err="1"/>
              <a:t>defined</a:t>
            </a:r>
            <a:r>
              <a:rPr lang="nb-NO" dirty="0"/>
              <a:t> as </a:t>
            </a:r>
            <a:r>
              <a:rPr lang="nb-NO" dirty="0" err="1"/>
              <a:t>being</a:t>
            </a:r>
            <a:r>
              <a:rPr lang="nb-NO" dirty="0"/>
              <a:t> part </a:t>
            </a:r>
            <a:r>
              <a:rPr lang="nb-NO" dirty="0" err="1"/>
              <a:t>of</a:t>
            </a:r>
            <a:r>
              <a:rPr lang="nb-NO" dirty="0"/>
              <a:t> </a:t>
            </a:r>
            <a:r>
              <a:rPr lang="nb-NO" dirty="0" err="1"/>
              <a:t>the</a:t>
            </a:r>
            <a:r>
              <a:rPr lang="nb-NO" dirty="0"/>
              <a:t> «</a:t>
            </a:r>
            <a:r>
              <a:rPr lang="nb-NO" dirty="0" err="1"/>
              <a:t>Authentication</a:t>
            </a:r>
            <a:r>
              <a:rPr lang="nb-NO" dirty="0"/>
              <a:t>» </a:t>
            </a:r>
            <a:r>
              <a:rPr lang="nb-NO" dirty="0" err="1"/>
              <a:t>process</a:t>
            </a:r>
            <a:r>
              <a:rPr lang="nb-NO" dirty="0"/>
              <a:t>, </a:t>
            </a:r>
            <a:r>
              <a:rPr lang="nb-NO" dirty="0" err="1"/>
              <a:t>which</a:t>
            </a:r>
            <a:r>
              <a:rPr lang="nb-NO" dirty="0"/>
              <a:t> </a:t>
            </a:r>
            <a:r>
              <a:rPr lang="nb-NO" dirty="0" err="1"/>
              <a:t>we’ll</a:t>
            </a:r>
            <a:r>
              <a:rPr lang="nb-NO" dirty="0"/>
              <a:t> </a:t>
            </a:r>
            <a:r>
              <a:rPr lang="nb-NO" dirty="0" err="1"/>
              <a:t>get</a:t>
            </a:r>
            <a:r>
              <a:rPr lang="nb-NO" dirty="0"/>
              <a:t> to in a moment. </a:t>
            </a:r>
            <a:r>
              <a:rPr lang="nb-NO" dirty="0" err="1"/>
              <a:t>But</a:t>
            </a:r>
            <a:r>
              <a:rPr lang="nb-NO" dirty="0"/>
              <a:t> </a:t>
            </a:r>
            <a:r>
              <a:rPr lang="nb-NO" dirty="0" err="1"/>
              <a:t>we</a:t>
            </a:r>
            <a:r>
              <a:rPr lang="nb-NO" dirty="0"/>
              <a:t> </a:t>
            </a:r>
            <a:r>
              <a:rPr lang="nb-NO" dirty="0" err="1"/>
              <a:t>can</a:t>
            </a:r>
            <a:r>
              <a:rPr lang="nb-NO" dirty="0"/>
              <a:t> </a:t>
            </a:r>
            <a:r>
              <a:rPr lang="nb-NO" dirty="0" err="1"/>
              <a:t>get</a:t>
            </a:r>
            <a:r>
              <a:rPr lang="nb-NO" dirty="0"/>
              <a:t> </a:t>
            </a:r>
            <a:r>
              <a:rPr lang="nb-NO" dirty="0" err="1"/>
              <a:t>around</a:t>
            </a:r>
            <a:r>
              <a:rPr lang="nb-NO" dirty="0"/>
              <a:t> </a:t>
            </a:r>
            <a:r>
              <a:rPr lang="nb-NO" dirty="0" err="1"/>
              <a:t>the</a:t>
            </a:r>
            <a:r>
              <a:rPr lang="nb-NO" dirty="0"/>
              <a:t> </a:t>
            </a:r>
            <a:r>
              <a:rPr lang="nb-NO" dirty="0" err="1"/>
              <a:t>fact</a:t>
            </a:r>
            <a:r>
              <a:rPr lang="nb-NO" dirty="0"/>
              <a:t> </a:t>
            </a:r>
            <a:r>
              <a:rPr lang="nb-NO" dirty="0" err="1"/>
              <a:t>that</a:t>
            </a:r>
            <a:r>
              <a:rPr lang="nb-NO" dirty="0"/>
              <a:t> </a:t>
            </a:r>
            <a:r>
              <a:rPr lang="nb-NO" dirty="0" err="1"/>
              <a:t>how</a:t>
            </a:r>
            <a:r>
              <a:rPr lang="nb-NO" dirty="0"/>
              <a:t> </a:t>
            </a:r>
            <a:r>
              <a:rPr lang="nb-NO" dirty="0" err="1"/>
              <a:t>we</a:t>
            </a:r>
            <a:r>
              <a:rPr lang="nb-NO" dirty="0"/>
              <a:t> handle </a:t>
            </a:r>
            <a:r>
              <a:rPr lang="nb-NO" dirty="0" err="1"/>
              <a:t>the</a:t>
            </a:r>
            <a:r>
              <a:rPr lang="nb-NO" dirty="0"/>
              <a:t> </a:t>
            </a:r>
            <a:r>
              <a:rPr lang="nb-NO" dirty="0" err="1"/>
              <a:t>foundational</a:t>
            </a:r>
            <a:r>
              <a:rPr lang="nb-NO" dirty="0"/>
              <a:t> </a:t>
            </a:r>
            <a:r>
              <a:rPr lang="nb-NO" dirty="0" err="1"/>
              <a:t>identity</a:t>
            </a:r>
            <a:r>
              <a:rPr lang="nb-NO" dirty="0"/>
              <a:t> data </a:t>
            </a:r>
            <a:r>
              <a:rPr lang="nb-NO" dirty="0" err="1"/>
              <a:t>that</a:t>
            </a:r>
            <a:r>
              <a:rPr lang="nb-NO" dirty="0"/>
              <a:t> </a:t>
            </a:r>
            <a:r>
              <a:rPr lang="nb-NO" dirty="0" err="1"/>
              <a:t>everything</a:t>
            </a:r>
            <a:r>
              <a:rPr lang="nb-NO" dirty="0"/>
              <a:t> </a:t>
            </a:r>
            <a:r>
              <a:rPr lang="nb-NO" dirty="0" err="1"/>
              <a:t>else</a:t>
            </a:r>
            <a:r>
              <a:rPr lang="nb-NO" dirty="0"/>
              <a:t> </a:t>
            </a:r>
            <a:r>
              <a:rPr lang="nb-NO" dirty="0" err="1"/>
              <a:t>relies</a:t>
            </a:r>
            <a:r>
              <a:rPr lang="nb-NO" dirty="0"/>
              <a:t> </a:t>
            </a:r>
            <a:r>
              <a:rPr lang="nb-NO" dirty="0" err="1"/>
              <a:t>on</a:t>
            </a:r>
            <a:r>
              <a:rPr lang="nb-NO" dirty="0"/>
              <a:t>, has a </a:t>
            </a:r>
            <a:r>
              <a:rPr lang="nb-NO" dirty="0" err="1"/>
              <a:t>very</a:t>
            </a:r>
            <a:r>
              <a:rPr lang="nb-NO" dirty="0"/>
              <a:t> </a:t>
            </a:r>
            <a:r>
              <a:rPr lang="nb-NO" dirty="0" err="1"/>
              <a:t>strong</a:t>
            </a:r>
            <a:r>
              <a:rPr lang="nb-NO" dirty="0"/>
              <a:t> </a:t>
            </a:r>
            <a:r>
              <a:rPr lang="nb-NO" dirty="0" err="1"/>
              <a:t>dependency</a:t>
            </a:r>
            <a:r>
              <a:rPr lang="nb-NO" dirty="0"/>
              <a:t> </a:t>
            </a:r>
            <a:r>
              <a:rPr lang="nb-NO" dirty="0" err="1"/>
              <a:t>on</a:t>
            </a:r>
            <a:r>
              <a:rPr lang="nb-NO" dirty="0"/>
              <a:t> </a:t>
            </a:r>
            <a:r>
              <a:rPr lang="nb-NO" b="1" dirty="0" err="1"/>
              <a:t>Governance</a:t>
            </a:r>
            <a:r>
              <a:rPr lang="nb-NO" dirty="0"/>
              <a:t>!</a:t>
            </a:r>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56</a:t>
            </a:fld>
            <a:endParaRPr lang="en-US"/>
          </a:p>
        </p:txBody>
      </p:sp>
    </p:spTree>
    <p:extLst>
      <p:ext uri="{BB962C8B-B14F-4D97-AF65-F5344CB8AC3E}">
        <p14:creationId xmlns:p14="http://schemas.microsoft.com/office/powerpoint/2010/main" val="1742801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67</a:t>
            </a:fld>
            <a:endParaRPr lang="en-US"/>
          </a:p>
        </p:txBody>
      </p:sp>
    </p:spTree>
    <p:extLst>
      <p:ext uri="{BB962C8B-B14F-4D97-AF65-F5344CB8AC3E}">
        <p14:creationId xmlns:p14="http://schemas.microsoft.com/office/powerpoint/2010/main" val="2552249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68</a:t>
            </a:fld>
            <a:endParaRPr lang="en-US"/>
          </a:p>
        </p:txBody>
      </p:sp>
    </p:spTree>
    <p:extLst>
      <p:ext uri="{BB962C8B-B14F-4D97-AF65-F5344CB8AC3E}">
        <p14:creationId xmlns:p14="http://schemas.microsoft.com/office/powerpoint/2010/main" val="2269872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So username/email adress + password are not 2 factors of input for an authentication function</a:t>
            </a:r>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69</a:t>
            </a:fld>
            <a:endParaRPr lang="en-US"/>
          </a:p>
        </p:txBody>
      </p:sp>
    </p:spTree>
    <p:extLst>
      <p:ext uri="{BB962C8B-B14F-4D97-AF65-F5344CB8AC3E}">
        <p14:creationId xmlns:p14="http://schemas.microsoft.com/office/powerpoint/2010/main" val="1291512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BoK++ Nishant, Dean, Khaled</a:t>
            </a:r>
          </a:p>
          <a:p>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70</a:t>
            </a:fld>
            <a:endParaRPr lang="en-US"/>
          </a:p>
        </p:txBody>
      </p:sp>
    </p:spTree>
    <p:extLst>
      <p:ext uri="{BB962C8B-B14F-4D97-AF65-F5344CB8AC3E}">
        <p14:creationId xmlns:p14="http://schemas.microsoft.com/office/powerpoint/2010/main" val="412437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Identity is not a race </a:t>
            </a:r>
            <a:r>
              <a:rPr lang="nb-NO" dirty="0" err="1"/>
              <a:t>where</a:t>
            </a:r>
            <a:r>
              <a:rPr lang="nb-NO" dirty="0"/>
              <a:t> </a:t>
            </a:r>
            <a:r>
              <a:rPr lang="nb-NO" dirty="0" err="1"/>
              <a:t>the</a:t>
            </a:r>
            <a:r>
              <a:rPr lang="nb-NO" dirty="0"/>
              <a:t> </a:t>
            </a:r>
            <a:r>
              <a:rPr lang="nb-NO" dirty="0" err="1"/>
              <a:t>winner</a:t>
            </a:r>
            <a:r>
              <a:rPr lang="nb-NO" dirty="0"/>
              <a:t> is </a:t>
            </a:r>
            <a:r>
              <a:rPr lang="nb-NO" dirty="0" err="1"/>
              <a:t>the</a:t>
            </a:r>
            <a:r>
              <a:rPr lang="nb-NO" dirty="0"/>
              <a:t> first to </a:t>
            </a:r>
            <a:r>
              <a:rPr lang="nb-NO" dirty="0" err="1"/>
              <a:t>achieve</a:t>
            </a:r>
            <a:r>
              <a:rPr lang="nb-NO" dirty="0"/>
              <a:t> 100% </a:t>
            </a:r>
            <a:r>
              <a:rPr lang="nb-NO" dirty="0" err="1"/>
              <a:t>security</a:t>
            </a:r>
            <a:r>
              <a:rPr lang="nb-NO" dirty="0"/>
              <a:t> – </a:t>
            </a:r>
            <a:r>
              <a:rPr lang="nb-NO" dirty="0" err="1"/>
              <a:t>absolute</a:t>
            </a:r>
            <a:r>
              <a:rPr lang="nb-NO" dirty="0"/>
              <a:t> </a:t>
            </a:r>
            <a:r>
              <a:rPr lang="nb-NO" dirty="0" err="1"/>
              <a:t>protection</a:t>
            </a:r>
            <a:r>
              <a:rPr lang="nb-NO" dirty="0"/>
              <a:t>.</a:t>
            </a:r>
          </a:p>
          <a:p>
            <a:endParaRPr lang="nb-NO" dirty="0"/>
          </a:p>
          <a:p>
            <a:r>
              <a:rPr lang="nb-NO" dirty="0" err="1"/>
              <a:t>Phrases</a:t>
            </a:r>
            <a:r>
              <a:rPr lang="nb-NO" dirty="0"/>
              <a:t> </a:t>
            </a:r>
            <a:r>
              <a:rPr lang="nb-NO" dirty="0" err="1"/>
              <a:t>such</a:t>
            </a:r>
            <a:r>
              <a:rPr lang="nb-NO" dirty="0"/>
              <a:t> as </a:t>
            </a:r>
            <a:r>
              <a:rPr lang="nb-NO" b="1" dirty="0"/>
              <a:t>Zero</a:t>
            </a:r>
            <a:r>
              <a:rPr lang="nb-NO" dirty="0"/>
              <a:t> Trust or </a:t>
            </a:r>
            <a:r>
              <a:rPr lang="nb-NO" b="1" dirty="0" err="1"/>
              <a:t>Least</a:t>
            </a:r>
            <a:r>
              <a:rPr lang="nb-NO" dirty="0"/>
              <a:t> </a:t>
            </a:r>
            <a:r>
              <a:rPr lang="nb-NO" dirty="0" err="1"/>
              <a:t>Privilege</a:t>
            </a:r>
            <a:r>
              <a:rPr lang="nb-NO" dirty="0"/>
              <a:t> </a:t>
            </a:r>
            <a:r>
              <a:rPr lang="nb-NO" dirty="0" err="1"/>
              <a:t>might</a:t>
            </a:r>
            <a:r>
              <a:rPr lang="nb-NO" dirty="0"/>
              <a:t> make </a:t>
            </a:r>
            <a:r>
              <a:rPr lang="nb-NO" dirty="0" err="1"/>
              <a:t>you</a:t>
            </a:r>
            <a:r>
              <a:rPr lang="nb-NO" dirty="0"/>
              <a:t> </a:t>
            </a:r>
            <a:r>
              <a:rPr lang="nb-NO" dirty="0" err="1"/>
              <a:t>think</a:t>
            </a:r>
            <a:r>
              <a:rPr lang="nb-NO" dirty="0"/>
              <a:t> </a:t>
            </a:r>
            <a:r>
              <a:rPr lang="nb-NO" dirty="0" err="1"/>
              <a:t>that</a:t>
            </a:r>
            <a:r>
              <a:rPr lang="nb-NO" dirty="0"/>
              <a:t>. </a:t>
            </a:r>
          </a:p>
          <a:p>
            <a:endParaRPr lang="nb-NO" dirty="0"/>
          </a:p>
          <a:p>
            <a:r>
              <a:rPr lang="nb-NO" dirty="0" err="1"/>
              <a:t>Absolutes</a:t>
            </a:r>
            <a:r>
              <a:rPr lang="nb-NO" dirty="0"/>
              <a:t> do not </a:t>
            </a:r>
            <a:r>
              <a:rPr lang="nb-NO" dirty="0" err="1"/>
              <a:t>exist</a:t>
            </a:r>
            <a:r>
              <a:rPr lang="nb-NO" dirty="0"/>
              <a:t>. </a:t>
            </a:r>
          </a:p>
          <a:p>
            <a:endParaRPr lang="nb-NO" dirty="0"/>
          </a:p>
          <a:p>
            <a:r>
              <a:rPr lang="nb-NO" dirty="0"/>
              <a:t>If it’s a race at all, it’s a race to have </a:t>
            </a:r>
            <a:r>
              <a:rPr lang="nb-NO" dirty="0" err="1"/>
              <a:t>the</a:t>
            </a:r>
            <a:r>
              <a:rPr lang="nb-NO" dirty="0"/>
              <a:t> most </a:t>
            </a:r>
            <a:r>
              <a:rPr lang="nb-NO" dirty="0" err="1"/>
              <a:t>well-adjusted</a:t>
            </a:r>
            <a:r>
              <a:rPr lang="nb-NO" dirty="0"/>
              <a:t> and </a:t>
            </a:r>
            <a:r>
              <a:rPr lang="nb-NO" dirty="0" err="1"/>
              <a:t>balanced</a:t>
            </a:r>
            <a:r>
              <a:rPr lang="nb-NO" dirty="0"/>
              <a:t> Identity and Access </a:t>
            </a:r>
            <a:r>
              <a:rPr lang="nb-NO" dirty="0" err="1"/>
              <a:t>mechanisms</a:t>
            </a:r>
            <a:r>
              <a:rPr lang="nb-NO" dirty="0"/>
              <a:t> in </a:t>
            </a:r>
            <a:r>
              <a:rPr lang="nb-NO" dirty="0" err="1"/>
              <a:t>place</a:t>
            </a:r>
            <a:r>
              <a:rPr lang="nb-NO" dirty="0"/>
              <a:t>. I </a:t>
            </a:r>
            <a:r>
              <a:rPr lang="nb-NO" dirty="0" err="1"/>
              <a:t>would</a:t>
            </a:r>
            <a:r>
              <a:rPr lang="nb-NO" dirty="0"/>
              <a:t> </a:t>
            </a:r>
            <a:r>
              <a:rPr lang="nb-NO" dirty="0" err="1"/>
              <a:t>posit</a:t>
            </a:r>
            <a:r>
              <a:rPr lang="nb-NO" dirty="0"/>
              <a:t> </a:t>
            </a:r>
            <a:r>
              <a:rPr lang="nb-NO" dirty="0" err="1"/>
              <a:t>that</a:t>
            </a:r>
            <a:r>
              <a:rPr lang="nb-NO" dirty="0"/>
              <a:t> </a:t>
            </a:r>
            <a:r>
              <a:rPr lang="nb-NO" dirty="0" err="1"/>
              <a:t>instead</a:t>
            </a:r>
            <a:r>
              <a:rPr lang="nb-NO" dirty="0"/>
              <a:t> </a:t>
            </a:r>
            <a:r>
              <a:rPr lang="nb-NO" dirty="0" err="1"/>
              <a:t>of</a:t>
            </a:r>
            <a:r>
              <a:rPr lang="nb-NO" dirty="0"/>
              <a:t> </a:t>
            </a:r>
            <a:r>
              <a:rPr lang="nb-NO" dirty="0" err="1"/>
              <a:t>viewing</a:t>
            </a:r>
            <a:r>
              <a:rPr lang="nb-NO" dirty="0"/>
              <a:t> </a:t>
            </a:r>
            <a:r>
              <a:rPr lang="nb-NO" dirty="0" err="1"/>
              <a:t>the</a:t>
            </a:r>
            <a:r>
              <a:rPr lang="nb-NO" dirty="0"/>
              <a:t> management </a:t>
            </a:r>
            <a:r>
              <a:rPr lang="nb-NO" dirty="0" err="1"/>
              <a:t>of</a:t>
            </a:r>
            <a:r>
              <a:rPr lang="nb-NO" dirty="0"/>
              <a:t> </a:t>
            </a:r>
            <a:r>
              <a:rPr lang="nb-NO" dirty="0" err="1"/>
              <a:t>identities</a:t>
            </a:r>
            <a:r>
              <a:rPr lang="nb-NO" dirty="0"/>
              <a:t> </a:t>
            </a:r>
            <a:r>
              <a:rPr lang="nb-NO" dirty="0" err="1"/>
              <a:t>much</a:t>
            </a:r>
            <a:r>
              <a:rPr lang="nb-NO" dirty="0"/>
              <a:t> like </a:t>
            </a:r>
            <a:r>
              <a:rPr lang="nb-NO" dirty="0" err="1"/>
              <a:t>that</a:t>
            </a:r>
            <a:r>
              <a:rPr lang="nb-NO" dirty="0"/>
              <a:t> </a:t>
            </a:r>
            <a:r>
              <a:rPr lang="nb-NO" dirty="0" err="1"/>
              <a:t>of</a:t>
            </a:r>
            <a:r>
              <a:rPr lang="nb-NO" dirty="0"/>
              <a:t> </a:t>
            </a:r>
            <a:r>
              <a:rPr lang="nb-NO" dirty="0" err="1"/>
              <a:t>security</a:t>
            </a:r>
            <a:r>
              <a:rPr lang="nb-NO" dirty="0"/>
              <a:t> </a:t>
            </a:r>
            <a:r>
              <a:rPr lang="nb-NO" dirty="0" err="1"/>
              <a:t>being</a:t>
            </a:r>
            <a:r>
              <a:rPr lang="nb-NO" dirty="0"/>
              <a:t> a race, </a:t>
            </a:r>
            <a:r>
              <a:rPr lang="nb-NO" dirty="0" err="1"/>
              <a:t>instead</a:t>
            </a:r>
            <a:r>
              <a:rPr lang="nb-NO" dirty="0"/>
              <a:t> </a:t>
            </a:r>
            <a:r>
              <a:rPr lang="nb-NO" dirty="0" err="1"/>
              <a:t>we</a:t>
            </a:r>
            <a:r>
              <a:rPr lang="nb-NO" dirty="0"/>
              <a:t> </a:t>
            </a:r>
            <a:r>
              <a:rPr lang="nb-NO" dirty="0" err="1"/>
              <a:t>should</a:t>
            </a:r>
            <a:r>
              <a:rPr lang="nb-NO" dirty="0"/>
              <a:t> </a:t>
            </a:r>
            <a:r>
              <a:rPr lang="nb-NO" dirty="0" err="1"/>
              <a:t>consider</a:t>
            </a:r>
            <a:r>
              <a:rPr lang="nb-NO" dirty="0"/>
              <a:t> it a </a:t>
            </a:r>
            <a:r>
              <a:rPr lang="nb-NO" dirty="0" err="1"/>
              <a:t>journey</a:t>
            </a:r>
            <a:r>
              <a:rPr lang="nb-NO" dirty="0"/>
              <a:t>, </a:t>
            </a:r>
            <a:r>
              <a:rPr lang="nb-NO" dirty="0" err="1"/>
              <a:t>much</a:t>
            </a:r>
            <a:r>
              <a:rPr lang="nb-NO" dirty="0"/>
              <a:t> like </a:t>
            </a:r>
            <a:r>
              <a:rPr lang="nb-NO" dirty="0" err="1"/>
              <a:t>life</a:t>
            </a:r>
            <a:r>
              <a:rPr lang="nb-NO" dirty="0"/>
              <a:t>. </a:t>
            </a:r>
            <a:r>
              <a:rPr lang="nb-NO" dirty="0" err="1"/>
              <a:t>We’ll</a:t>
            </a:r>
            <a:r>
              <a:rPr lang="nb-NO" dirty="0"/>
              <a:t> talk </a:t>
            </a:r>
            <a:r>
              <a:rPr lang="nb-NO" dirty="0" err="1"/>
              <a:t>about</a:t>
            </a:r>
            <a:r>
              <a:rPr lang="nb-NO" dirty="0"/>
              <a:t> </a:t>
            </a:r>
            <a:r>
              <a:rPr lang="nb-NO" dirty="0" err="1"/>
              <a:t>that</a:t>
            </a:r>
            <a:r>
              <a:rPr lang="nb-NO" dirty="0"/>
              <a:t> more in a moment.</a:t>
            </a:r>
          </a:p>
          <a:p>
            <a:endParaRPr lang="en-US" dirty="0"/>
          </a:p>
          <a:p>
            <a:endParaRPr lang="en-GB" dirty="0"/>
          </a:p>
        </p:txBody>
      </p:sp>
      <p:sp>
        <p:nvSpPr>
          <p:cNvPr id="4" name="Slide Number Placeholder 3"/>
          <p:cNvSpPr>
            <a:spLocks noGrp="1"/>
          </p:cNvSpPr>
          <p:nvPr>
            <p:ph type="sldNum" sz="quarter" idx="5"/>
          </p:nvPr>
        </p:nvSpPr>
        <p:spPr/>
        <p:txBody>
          <a:bodyPr/>
          <a:lstStyle/>
          <a:p>
            <a:fld id="{4B590EC8-F35C-994A-9B05-06648D1FCE2A}" type="slidenum">
              <a:rPr lang="en-US" smtClean="0"/>
              <a:t>8</a:t>
            </a:fld>
            <a:endParaRPr lang="en-US"/>
          </a:p>
        </p:txBody>
      </p:sp>
    </p:spTree>
    <p:extLst>
      <p:ext uri="{BB962C8B-B14F-4D97-AF65-F5344CB8AC3E}">
        <p14:creationId xmlns:p14="http://schemas.microsoft.com/office/powerpoint/2010/main" val="848808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dirty="0" err="1"/>
              <a:t>BoK</a:t>
            </a:r>
            <a:r>
              <a:rPr lang="en-US" dirty="0"/>
              <a:t>++ Nishant, Dean, Khaled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Lots of fantastic work by the members of the FIDO Alliance in the genesis of passkeys as probably our best bet to supplement and eventually eliminate passwords.</a:t>
            </a:r>
          </a:p>
          <a:p>
            <a:endParaRPr lang="en-GB" dirty="0"/>
          </a:p>
        </p:txBody>
      </p:sp>
      <p:sp>
        <p:nvSpPr>
          <p:cNvPr id="4" name="Slide Number Placeholder 3"/>
          <p:cNvSpPr>
            <a:spLocks noGrp="1"/>
          </p:cNvSpPr>
          <p:nvPr>
            <p:ph type="sldNum" sz="quarter" idx="5"/>
          </p:nvPr>
        </p:nvSpPr>
        <p:spPr/>
        <p:txBody>
          <a:bodyPr/>
          <a:lstStyle/>
          <a:p>
            <a:fld id="{4B590EC8-F35C-994A-9B05-06648D1FCE2A}" type="slidenum">
              <a:rPr lang="en-US" smtClean="0"/>
              <a:t>71</a:t>
            </a:fld>
            <a:endParaRPr lang="en-US"/>
          </a:p>
        </p:txBody>
      </p:sp>
    </p:spTree>
    <p:extLst>
      <p:ext uri="{BB962C8B-B14F-4D97-AF65-F5344CB8AC3E}">
        <p14:creationId xmlns:p14="http://schemas.microsoft.com/office/powerpoint/2010/main" val="335098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90EC8-F35C-994A-9B05-06648D1FCE2A}" type="slidenum">
              <a:rPr lang="en-US" smtClean="0"/>
              <a:t>74</a:t>
            </a:fld>
            <a:endParaRPr lang="en-US"/>
          </a:p>
        </p:txBody>
      </p:sp>
    </p:spTree>
    <p:extLst>
      <p:ext uri="{BB962C8B-B14F-4D97-AF65-F5344CB8AC3E}">
        <p14:creationId xmlns:p14="http://schemas.microsoft.com/office/powerpoint/2010/main" val="1612700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Ref Mitre, Cody, other attack oriented presentations</a:t>
            </a:r>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80</a:t>
            </a:fld>
            <a:endParaRPr lang="en-US"/>
          </a:p>
        </p:txBody>
      </p:sp>
    </p:spTree>
    <p:extLst>
      <p:ext uri="{BB962C8B-B14F-4D97-AF65-F5344CB8AC3E}">
        <p14:creationId xmlns:p14="http://schemas.microsoft.com/office/powerpoint/2010/main" val="17395775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322B9-5B01-EB4A-C0E2-0EF4F043E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78CAA-5863-4547-C9DD-7A47CE451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D7D82-A95E-C879-CDC0-963A4DD7CB9E}"/>
              </a:ext>
            </a:extLst>
          </p:cNvPr>
          <p:cNvSpPr>
            <a:spLocks noGrp="1"/>
          </p:cNvSpPr>
          <p:nvPr>
            <p:ph type="body" idx="1"/>
          </p:nvPr>
        </p:nvSpPr>
        <p:spPr/>
        <p:txBody>
          <a:bodyPr/>
          <a:lstStyle/>
          <a:p>
            <a:r>
              <a:rPr lang="nb-NO"/>
              <a:t>Ref Mitre, Cody, other attack oriented presentations</a:t>
            </a:r>
            <a:endParaRPr lang="en-GB"/>
          </a:p>
        </p:txBody>
      </p:sp>
      <p:sp>
        <p:nvSpPr>
          <p:cNvPr id="4" name="Slide Number Placeholder 3">
            <a:extLst>
              <a:ext uri="{FF2B5EF4-FFF2-40B4-BE49-F238E27FC236}">
                <a16:creationId xmlns:a16="http://schemas.microsoft.com/office/drawing/2014/main" id="{C4DDFAC7-CC98-16B2-4C8D-82FB2937A6AC}"/>
              </a:ext>
            </a:extLst>
          </p:cNvPr>
          <p:cNvSpPr>
            <a:spLocks noGrp="1"/>
          </p:cNvSpPr>
          <p:nvPr>
            <p:ph type="sldNum" sz="quarter" idx="5"/>
          </p:nvPr>
        </p:nvSpPr>
        <p:spPr/>
        <p:txBody>
          <a:bodyPr/>
          <a:lstStyle/>
          <a:p>
            <a:fld id="{4B590EC8-F35C-994A-9B05-06648D1FCE2A}" type="slidenum">
              <a:rPr lang="en-US" smtClean="0"/>
              <a:t>81</a:t>
            </a:fld>
            <a:endParaRPr lang="en-US"/>
          </a:p>
        </p:txBody>
      </p:sp>
    </p:spTree>
    <p:extLst>
      <p:ext uri="{BB962C8B-B14F-4D97-AF65-F5344CB8AC3E}">
        <p14:creationId xmlns:p14="http://schemas.microsoft.com/office/powerpoint/2010/main" val="826476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Ref Mitre, Cody, other attack oriented presentations</a:t>
            </a:r>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82</a:t>
            </a:fld>
            <a:endParaRPr lang="en-US"/>
          </a:p>
        </p:txBody>
      </p:sp>
    </p:spTree>
    <p:extLst>
      <p:ext uri="{BB962C8B-B14F-4D97-AF65-F5344CB8AC3E}">
        <p14:creationId xmlns:p14="http://schemas.microsoft.com/office/powerpoint/2010/main" val="683182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Ref Mitre, Cody, other attack oriented presentations</a:t>
            </a:r>
            <a:endParaRPr lang="en-GB"/>
          </a:p>
        </p:txBody>
      </p:sp>
      <p:sp>
        <p:nvSpPr>
          <p:cNvPr id="4" name="Slide Number Placeholder 3"/>
          <p:cNvSpPr>
            <a:spLocks noGrp="1"/>
          </p:cNvSpPr>
          <p:nvPr>
            <p:ph type="sldNum" sz="quarter" idx="5"/>
          </p:nvPr>
        </p:nvSpPr>
        <p:spPr/>
        <p:txBody>
          <a:bodyPr/>
          <a:lstStyle/>
          <a:p>
            <a:fld id="{4B590EC8-F35C-994A-9B05-06648D1FCE2A}" type="slidenum">
              <a:rPr lang="en-US" smtClean="0"/>
              <a:t>83</a:t>
            </a:fld>
            <a:endParaRPr lang="en-US"/>
          </a:p>
        </p:txBody>
      </p:sp>
    </p:spTree>
    <p:extLst>
      <p:ext uri="{BB962C8B-B14F-4D97-AF65-F5344CB8AC3E}">
        <p14:creationId xmlns:p14="http://schemas.microsoft.com/office/powerpoint/2010/main" val="1008375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If we didn’t already:</a:t>
            </a:r>
            <a:br>
              <a:rPr lang="en-GB" dirty="0"/>
            </a:br>
            <a:r>
              <a:rPr lang="en-GB" dirty="0"/>
              <a:t>How many here have heard about </a:t>
            </a:r>
            <a:r>
              <a:rPr lang="en-GB" dirty="0" err="1"/>
              <a:t>IDPro</a:t>
            </a:r>
            <a:r>
              <a:rPr lang="en-GB" dirty="0"/>
              <a:t>?</a:t>
            </a:r>
          </a:p>
          <a:p>
            <a:r>
              <a:rPr lang="en-GB" dirty="0"/>
              <a:t>Could I ask those that have also joined </a:t>
            </a:r>
            <a:r>
              <a:rPr lang="en-GB" dirty="0" err="1"/>
              <a:t>IDPro</a:t>
            </a:r>
            <a:r>
              <a:rPr lang="en-GB" dirty="0"/>
              <a:t> as members to stand up?</a:t>
            </a:r>
          </a:p>
        </p:txBody>
      </p:sp>
      <p:sp>
        <p:nvSpPr>
          <p:cNvPr id="4" name="Plassholder for lysbildenummer 3"/>
          <p:cNvSpPr>
            <a:spLocks noGrp="1"/>
          </p:cNvSpPr>
          <p:nvPr>
            <p:ph type="sldNum" sz="quarter" idx="5"/>
          </p:nvPr>
        </p:nvSpPr>
        <p:spPr/>
        <p:txBody>
          <a:bodyPr/>
          <a:lstStyle/>
          <a:p>
            <a:fld id="{5E1B0D1B-AAFD-2A4B-837D-22DE80240823}" type="slidenum">
              <a:rPr lang="en-NO" smtClean="0"/>
              <a:t>85</a:t>
            </a:fld>
            <a:endParaRPr lang="en-NO"/>
          </a:p>
        </p:txBody>
      </p:sp>
    </p:spTree>
    <p:extLst>
      <p:ext uri="{BB962C8B-B14F-4D97-AF65-F5344CB8AC3E}">
        <p14:creationId xmlns:p14="http://schemas.microsoft.com/office/powerpoint/2010/main" val="364078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nb-NO" sz="1200" b="0" i="0" dirty="0" err="1">
                <a:solidFill>
                  <a:srgbClr val="000000"/>
                </a:solidFill>
                <a:effectLst/>
                <a:latin typeface="Calibri" panose="020F0502020204030204" pitchFamily="34" charset="0"/>
              </a:rPr>
              <a:t>You're</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going</a:t>
            </a:r>
            <a:r>
              <a:rPr lang="nb-NO" sz="1200" b="0" i="0" dirty="0">
                <a:solidFill>
                  <a:srgbClr val="000000"/>
                </a:solidFill>
                <a:effectLst/>
                <a:latin typeface="Calibri" panose="020F0502020204030204" pitchFamily="34" charset="0"/>
              </a:rPr>
              <a:t> to </a:t>
            </a:r>
            <a:r>
              <a:rPr lang="nb-NO" sz="1200" b="0" i="0" dirty="0" err="1">
                <a:solidFill>
                  <a:srgbClr val="000000"/>
                </a:solidFill>
                <a:effectLst/>
                <a:latin typeface="Calibri" panose="020F0502020204030204" pitchFamily="34" charset="0"/>
              </a:rPr>
              <a:t>hear</a:t>
            </a:r>
            <a:r>
              <a:rPr lang="nb-NO" sz="1200" b="0" i="0" dirty="0">
                <a:solidFill>
                  <a:srgbClr val="000000"/>
                </a:solidFill>
                <a:effectLst/>
                <a:latin typeface="Calibri" panose="020F0502020204030204" pitchFamily="34" charset="0"/>
              </a:rPr>
              <a:t> a lot </a:t>
            </a:r>
            <a:r>
              <a:rPr lang="nb-NO" sz="1200" b="0" i="0" dirty="0" err="1">
                <a:solidFill>
                  <a:srgbClr val="000000"/>
                </a:solidFill>
                <a:effectLst/>
                <a:latin typeface="Calibri" panose="020F0502020204030204" pitchFamily="34" charset="0"/>
              </a:rPr>
              <a:t>about</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identity</a:t>
            </a:r>
            <a:r>
              <a:rPr lang="nb-NO" sz="1200" b="0" i="0" dirty="0">
                <a:solidFill>
                  <a:srgbClr val="000000"/>
                </a:solidFill>
                <a:effectLst/>
                <a:latin typeface="Calibri" panose="020F0502020204030204" pitchFamily="34" charset="0"/>
              </a:rPr>
              <a:t> and </a:t>
            </a:r>
            <a:r>
              <a:rPr lang="nb-NO" sz="1200" b="0" i="0" dirty="0" err="1">
                <a:solidFill>
                  <a:srgbClr val="000000"/>
                </a:solidFill>
                <a:effectLst/>
                <a:latin typeface="Calibri" panose="020F0502020204030204" pitchFamily="34" charset="0"/>
              </a:rPr>
              <a:t>access</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this</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week</a:t>
            </a:r>
            <a:r>
              <a:rPr lang="nb-NO" sz="1200" b="0" i="0" dirty="0">
                <a:solidFill>
                  <a:srgbClr val="000000"/>
                </a:solidFill>
                <a:effectLst/>
                <a:latin typeface="Calibri" panose="020F0502020204030204" pitchFamily="34" charset="0"/>
              </a:rPr>
              <a:t> - a </a:t>
            </a:r>
            <a:r>
              <a:rPr lang="nb-NO" sz="1200" b="0" i="0" dirty="0" err="1">
                <a:solidFill>
                  <a:srgbClr val="000000"/>
                </a:solidFill>
                <a:effectLst/>
                <a:latin typeface="Calibri" panose="020F0502020204030204" pitchFamily="34" charset="0"/>
              </a:rPr>
              <a:t>topic</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that</a:t>
            </a:r>
            <a:r>
              <a:rPr lang="nb-NO" sz="1200" b="0" i="0" dirty="0">
                <a:solidFill>
                  <a:srgbClr val="000000"/>
                </a:solidFill>
                <a:effectLst/>
                <a:latin typeface="Calibri" panose="020F0502020204030204" pitchFamily="34" charset="0"/>
              </a:rPr>
              <a:t> most </a:t>
            </a:r>
            <a:r>
              <a:rPr lang="nb-NO" sz="1200" b="0" i="0" dirty="0" err="1">
                <a:solidFill>
                  <a:srgbClr val="000000"/>
                </a:solidFill>
                <a:effectLst/>
                <a:latin typeface="Calibri" panose="020F0502020204030204" pitchFamily="34" charset="0"/>
              </a:rPr>
              <a:t>of</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you</a:t>
            </a:r>
            <a:r>
              <a:rPr lang="nb-NO" sz="1200" b="0" i="0" dirty="0">
                <a:solidFill>
                  <a:srgbClr val="000000"/>
                </a:solidFill>
                <a:effectLst/>
                <a:latin typeface="Calibri" panose="020F0502020204030204" pitchFamily="34" charset="0"/>
              </a:rPr>
              <a:t> have </a:t>
            </a:r>
            <a:r>
              <a:rPr lang="nb-NO" sz="1200" b="0" i="0" dirty="0" err="1">
                <a:solidFill>
                  <a:srgbClr val="000000"/>
                </a:solidFill>
                <a:effectLst/>
                <a:latin typeface="Calibri" panose="020F0502020204030204" pitchFamily="34" charset="0"/>
              </a:rPr>
              <a:t>probably</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heard</a:t>
            </a:r>
            <a:r>
              <a:rPr lang="nb-NO" sz="1200" b="0" i="0" dirty="0">
                <a:solidFill>
                  <a:srgbClr val="000000"/>
                </a:solidFill>
                <a:effectLst/>
                <a:latin typeface="Calibri" panose="020F0502020204030204" pitchFamily="34" charset="0"/>
              </a:rPr>
              <a:t> a lot </a:t>
            </a:r>
            <a:r>
              <a:rPr lang="nb-NO" sz="1200" b="0" i="0" dirty="0" err="1">
                <a:solidFill>
                  <a:srgbClr val="000000"/>
                </a:solidFill>
                <a:effectLst/>
                <a:latin typeface="Calibri" panose="020F0502020204030204" pitchFamily="34" charset="0"/>
              </a:rPr>
              <a:t>about</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already</a:t>
            </a:r>
            <a:r>
              <a:rPr lang="nb-NO" sz="1200" b="0" i="0" dirty="0">
                <a:solidFill>
                  <a:srgbClr val="000000"/>
                </a:solidFill>
                <a:effectLst/>
                <a:latin typeface="Calibri" panose="020F0502020204030204" pitchFamily="34" charset="0"/>
              </a:rPr>
              <a:t>. </a:t>
            </a:r>
            <a:endParaRPr lang="nb-NO" b="0" i="0" dirty="0">
              <a:solidFill>
                <a:srgbClr val="000000"/>
              </a:solidFill>
              <a:effectLst/>
              <a:latin typeface="Segoe UI" panose="020B0502040204020203" pitchFamily="34" charset="0"/>
            </a:endParaRPr>
          </a:p>
          <a:p>
            <a:pPr algn="l" rtl="0" fontAlgn="base"/>
            <a:r>
              <a:rPr lang="nb-NO" sz="1200" b="0" i="0" dirty="0" err="1">
                <a:solidFill>
                  <a:srgbClr val="000000"/>
                </a:solidFill>
                <a:effectLst/>
                <a:latin typeface="Calibri" panose="020F0502020204030204" pitchFamily="34" charset="0"/>
              </a:rPr>
              <a:t>Now</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if</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you</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are</a:t>
            </a:r>
            <a:r>
              <a:rPr lang="nb-NO" sz="1200" b="0" i="0" dirty="0">
                <a:solidFill>
                  <a:srgbClr val="000000"/>
                </a:solidFill>
                <a:effectLst/>
                <a:latin typeface="Calibri" panose="020F0502020204030204" pitchFamily="34" charset="0"/>
              </a:rPr>
              <a:t> in </a:t>
            </a:r>
            <a:r>
              <a:rPr lang="nb-NO" sz="1200" b="0" i="0" dirty="0" err="1">
                <a:solidFill>
                  <a:srgbClr val="000000"/>
                </a:solidFill>
                <a:effectLst/>
                <a:latin typeface="Calibri" panose="020F0502020204030204" pitchFamily="34" charset="0"/>
              </a:rPr>
              <a:t>this</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room</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here</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today</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we</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assume</a:t>
            </a:r>
            <a:r>
              <a:rPr lang="nb-NO" sz="1200" b="0" i="0" dirty="0">
                <a:solidFill>
                  <a:srgbClr val="000000"/>
                </a:solidFill>
                <a:effectLst/>
                <a:latin typeface="Calibri" panose="020F0502020204030204" pitchFamily="34" charset="0"/>
              </a:rPr>
              <a:t> it's </a:t>
            </a:r>
            <a:r>
              <a:rPr lang="nb-NO" sz="1200" b="0" i="0" dirty="0" err="1">
                <a:solidFill>
                  <a:srgbClr val="000000"/>
                </a:solidFill>
                <a:effectLst/>
                <a:latin typeface="Calibri" panose="020F0502020204030204" pitchFamily="34" charset="0"/>
              </a:rPr>
              <a:t>because</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you'd</a:t>
            </a:r>
            <a:r>
              <a:rPr lang="nb-NO" sz="1200" b="0" i="0" dirty="0">
                <a:solidFill>
                  <a:srgbClr val="000000"/>
                </a:solidFill>
                <a:effectLst/>
                <a:latin typeface="Calibri" panose="020F0502020204030204" pitchFamily="34" charset="0"/>
              </a:rPr>
              <a:t> like to </a:t>
            </a:r>
            <a:r>
              <a:rPr lang="nb-NO" sz="1200" b="0" i="0" dirty="0" err="1">
                <a:solidFill>
                  <a:srgbClr val="000000"/>
                </a:solidFill>
                <a:effectLst/>
                <a:latin typeface="Calibri" panose="020F0502020204030204" pitchFamily="34" charset="0"/>
              </a:rPr>
              <a:t>get</a:t>
            </a:r>
            <a:r>
              <a:rPr lang="nb-NO" sz="1200" b="0" i="0" dirty="0">
                <a:solidFill>
                  <a:srgbClr val="000000"/>
                </a:solidFill>
                <a:effectLst/>
                <a:latin typeface="Calibri" panose="020F0502020204030204" pitchFamily="34" charset="0"/>
              </a:rPr>
              <a:t> as </a:t>
            </a:r>
            <a:r>
              <a:rPr lang="nb-NO" sz="1200" b="0" i="0" dirty="0" err="1">
                <a:solidFill>
                  <a:srgbClr val="000000"/>
                </a:solidFill>
                <a:effectLst/>
                <a:latin typeface="Calibri" panose="020F0502020204030204" pitchFamily="34" charset="0"/>
              </a:rPr>
              <a:t>much</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out</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of</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this</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week</a:t>
            </a:r>
            <a:r>
              <a:rPr lang="nb-NO" sz="1200" b="0" i="0" dirty="0">
                <a:solidFill>
                  <a:srgbClr val="000000"/>
                </a:solidFill>
                <a:effectLst/>
                <a:latin typeface="Calibri" panose="020F0502020204030204" pitchFamily="34" charset="0"/>
              </a:rPr>
              <a:t> as </a:t>
            </a:r>
            <a:r>
              <a:rPr lang="nb-NO" sz="1200" b="0" i="0" dirty="0" err="1">
                <a:solidFill>
                  <a:srgbClr val="000000"/>
                </a:solidFill>
                <a:effectLst/>
                <a:latin typeface="Calibri" panose="020F0502020204030204" pitchFamily="34" charset="0"/>
              </a:rPr>
              <a:t>possible</a:t>
            </a:r>
            <a:r>
              <a:rPr lang="nb-NO" sz="1200" b="0" i="0" dirty="0">
                <a:solidFill>
                  <a:srgbClr val="000000"/>
                </a:solidFill>
                <a:effectLst/>
                <a:latin typeface="Calibri" panose="020F0502020204030204" pitchFamily="34" charset="0"/>
              </a:rPr>
              <a:t>. </a:t>
            </a:r>
            <a:endParaRPr lang="nb-NO" b="0" i="0" dirty="0">
              <a:solidFill>
                <a:srgbClr val="000000"/>
              </a:solidFill>
              <a:effectLst/>
              <a:latin typeface="Segoe UI" panose="020B0502040204020203" pitchFamily="34" charset="0"/>
            </a:endParaRPr>
          </a:p>
          <a:p>
            <a:pPr algn="l" rtl="0" fontAlgn="base"/>
            <a:r>
              <a:rPr lang="nb-NO" sz="1200" b="0" i="0" dirty="0" err="1">
                <a:solidFill>
                  <a:srgbClr val="000000"/>
                </a:solidFill>
                <a:effectLst/>
                <a:latin typeface="Calibri" panose="020F0502020204030204" pitchFamily="34" charset="0"/>
              </a:rPr>
              <a:t>We</a:t>
            </a:r>
            <a:r>
              <a:rPr lang="nb-NO" sz="1200" b="0" i="0" dirty="0">
                <a:solidFill>
                  <a:srgbClr val="000000"/>
                </a:solidFill>
                <a:effectLst/>
                <a:latin typeface="Calibri" panose="020F0502020204030204" pitchFamily="34" charset="0"/>
              </a:rPr>
              <a:t> have </a:t>
            </a:r>
            <a:r>
              <a:rPr lang="nb-NO" sz="1200" b="0" i="0" dirty="0" err="1">
                <a:solidFill>
                  <a:srgbClr val="000000"/>
                </a:solidFill>
                <a:effectLst/>
                <a:latin typeface="Calibri" panose="020F0502020204030204" pitchFamily="34" charset="0"/>
              </a:rPr>
              <a:t>the</a:t>
            </a:r>
            <a:r>
              <a:rPr lang="nb-NO" sz="1200" b="0" i="0" dirty="0">
                <a:solidFill>
                  <a:srgbClr val="000000"/>
                </a:solidFill>
                <a:effectLst/>
                <a:latin typeface="Calibri" panose="020F0502020204030204" pitchFamily="34" charset="0"/>
              </a:rPr>
              <a:t> same goal for </a:t>
            </a:r>
            <a:r>
              <a:rPr lang="nb-NO" sz="1200" b="0" i="0" dirty="0" err="1">
                <a:solidFill>
                  <a:srgbClr val="000000"/>
                </a:solidFill>
                <a:effectLst/>
                <a:latin typeface="Calibri" panose="020F0502020204030204" pitchFamily="34" charset="0"/>
              </a:rPr>
              <a:t>this</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session</a:t>
            </a:r>
            <a:endParaRPr lang="nb-NO" sz="1200" b="0" i="0" dirty="0">
              <a:solidFill>
                <a:srgbClr val="000000"/>
              </a:solidFill>
              <a:effectLst/>
              <a:latin typeface="Calibri" panose="020F0502020204030204" pitchFamily="34" charset="0"/>
            </a:endParaRPr>
          </a:p>
          <a:p>
            <a:pPr algn="l" rtl="0" fontAlgn="base"/>
            <a:r>
              <a:rPr lang="nb-NO" sz="1200" b="0" i="0" dirty="0">
                <a:solidFill>
                  <a:srgbClr val="000000"/>
                </a:solidFill>
                <a:effectLst/>
                <a:latin typeface="Calibri" panose="020F0502020204030204" pitchFamily="34" charset="0"/>
              </a:rPr>
              <a:t>And </a:t>
            </a:r>
            <a:r>
              <a:rPr lang="nb-NO" sz="1200" b="0" i="0" dirty="0" err="1">
                <a:solidFill>
                  <a:srgbClr val="000000"/>
                </a:solidFill>
                <a:effectLst/>
                <a:latin typeface="Calibri" panose="020F0502020204030204" pitchFamily="34" charset="0"/>
              </a:rPr>
              <a:t>while</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assuming</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that</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you've</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heard</a:t>
            </a:r>
            <a:r>
              <a:rPr lang="nb-NO" sz="1200" b="0" i="0" dirty="0">
                <a:solidFill>
                  <a:srgbClr val="000000"/>
                </a:solidFill>
                <a:effectLst/>
                <a:latin typeface="Calibri" panose="020F0502020204030204" pitchFamily="34" charset="0"/>
              </a:rPr>
              <a:t> a lot </a:t>
            </a:r>
            <a:r>
              <a:rPr lang="nb-NO" sz="1200" b="0" i="0" dirty="0" err="1">
                <a:solidFill>
                  <a:srgbClr val="000000"/>
                </a:solidFill>
                <a:effectLst/>
                <a:latin typeface="Calibri" panose="020F0502020204030204" pitchFamily="34" charset="0"/>
              </a:rPr>
              <a:t>about</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identity</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I'm</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also</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assuming</a:t>
            </a:r>
            <a:r>
              <a:rPr lang="nb-NO" sz="1200" b="0" i="0" dirty="0">
                <a:solidFill>
                  <a:srgbClr val="000000"/>
                </a:solidFill>
                <a:effectLst/>
                <a:latin typeface="Calibri" panose="020F0502020204030204" pitchFamily="34" charset="0"/>
              </a:rPr>
              <a:t> it </a:t>
            </a:r>
            <a:r>
              <a:rPr lang="nb-NO" sz="1200" b="0" i="0" dirty="0" err="1">
                <a:solidFill>
                  <a:srgbClr val="000000"/>
                </a:solidFill>
                <a:effectLst/>
                <a:latin typeface="Calibri" panose="020F0502020204030204" pitchFamily="34" charset="0"/>
              </a:rPr>
              <a:t>didn’t</a:t>
            </a:r>
            <a:r>
              <a:rPr lang="nb-NO" sz="1200" b="0" i="0" dirty="0">
                <a:solidFill>
                  <a:srgbClr val="000000"/>
                </a:solidFill>
                <a:effectLst/>
                <a:latin typeface="Calibri" panose="020F0502020204030204" pitchFamily="34" charset="0"/>
              </a:rPr>
              <a:t> all make </a:t>
            </a:r>
            <a:r>
              <a:rPr lang="nb-NO" sz="1200" b="0" i="0" dirty="0" err="1">
                <a:solidFill>
                  <a:srgbClr val="000000"/>
                </a:solidFill>
                <a:effectLst/>
                <a:latin typeface="Calibri" panose="020F0502020204030204" pitchFamily="34" charset="0"/>
              </a:rPr>
              <a:t>sense</a:t>
            </a:r>
            <a:r>
              <a:rPr lang="nb-NO" sz="1200" b="0" i="0" dirty="0">
                <a:solidFill>
                  <a:srgbClr val="000000"/>
                </a:solidFill>
                <a:effectLst/>
                <a:latin typeface="Calibri" panose="020F0502020204030204" pitchFamily="34" charset="0"/>
              </a:rPr>
              <a:t>.</a:t>
            </a:r>
          </a:p>
          <a:p>
            <a:pPr algn="l" rtl="0" fontAlgn="base"/>
            <a:r>
              <a:rPr lang="nb-NO" sz="1200" b="0" i="0" dirty="0">
                <a:solidFill>
                  <a:srgbClr val="000000"/>
                </a:solidFill>
                <a:effectLst/>
                <a:latin typeface="Calibri" panose="020F0502020204030204" pitchFamily="34" charset="0"/>
              </a:rPr>
              <a:t>And I am </a:t>
            </a:r>
            <a:r>
              <a:rPr lang="nb-NO" sz="1200" b="0" i="0" dirty="0" err="1">
                <a:solidFill>
                  <a:srgbClr val="000000"/>
                </a:solidFill>
                <a:effectLst/>
                <a:latin typeface="Calibri" panose="020F0502020204030204" pitchFamily="34" charset="0"/>
              </a:rPr>
              <a:t>assuming</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that</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you</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don’t</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always</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find</a:t>
            </a:r>
            <a:r>
              <a:rPr lang="nb-NO" sz="1200" b="0" i="0" dirty="0">
                <a:solidFill>
                  <a:srgbClr val="000000"/>
                </a:solidFill>
                <a:effectLst/>
                <a:latin typeface="Calibri" panose="020F0502020204030204" pitchFamily="34" charset="0"/>
              </a:rPr>
              <a:t> it </a:t>
            </a:r>
            <a:r>
              <a:rPr lang="nb-NO" sz="1200" b="0" i="0" dirty="0" err="1">
                <a:solidFill>
                  <a:srgbClr val="000000"/>
                </a:solidFill>
                <a:effectLst/>
                <a:latin typeface="Calibri" panose="020F0502020204030204" pitchFamily="34" charset="0"/>
              </a:rPr>
              <a:t>easy</a:t>
            </a:r>
            <a:r>
              <a:rPr lang="nb-NO" sz="1200" b="0" i="0" dirty="0">
                <a:solidFill>
                  <a:srgbClr val="000000"/>
                </a:solidFill>
                <a:effectLst/>
                <a:latin typeface="Calibri" panose="020F0502020204030204" pitchFamily="34" charset="0"/>
              </a:rPr>
              <a:t> to </a:t>
            </a:r>
            <a:r>
              <a:rPr lang="nb-NO" sz="1200" b="0" i="0" dirty="0" err="1">
                <a:solidFill>
                  <a:srgbClr val="000000"/>
                </a:solidFill>
                <a:effectLst/>
                <a:latin typeface="Calibri" panose="020F0502020204030204" pitchFamily="34" charset="0"/>
              </a:rPr>
              <a:t>take</a:t>
            </a:r>
            <a:r>
              <a:rPr lang="nb-NO" sz="1200" b="0" i="0" dirty="0">
                <a:solidFill>
                  <a:srgbClr val="000000"/>
                </a:solidFill>
                <a:effectLst/>
                <a:latin typeface="Calibri" panose="020F0502020204030204" pitchFamily="34" charset="0"/>
              </a:rPr>
              <a:t> part in </a:t>
            </a:r>
            <a:r>
              <a:rPr lang="nb-NO" sz="1200" b="0" i="0" dirty="0" err="1">
                <a:solidFill>
                  <a:srgbClr val="000000"/>
                </a:solidFill>
                <a:effectLst/>
                <a:latin typeface="Calibri" panose="020F0502020204030204" pitchFamily="34" charset="0"/>
              </a:rPr>
              <a:t>conversations</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about</a:t>
            </a:r>
            <a:r>
              <a:rPr lang="nb-NO" sz="1200" b="0" i="0" dirty="0">
                <a:solidFill>
                  <a:srgbClr val="000000"/>
                </a:solidFill>
                <a:effectLst/>
                <a:latin typeface="Calibri" panose="020F0502020204030204" pitchFamily="34" charset="0"/>
              </a:rPr>
              <a:t> </a:t>
            </a:r>
            <a:r>
              <a:rPr lang="nb-NO" sz="1200" b="0" i="0" dirty="0" err="1">
                <a:solidFill>
                  <a:srgbClr val="000000"/>
                </a:solidFill>
                <a:effectLst/>
                <a:latin typeface="Calibri" panose="020F0502020204030204" pitchFamily="34" charset="0"/>
              </a:rPr>
              <a:t>identity</a:t>
            </a:r>
            <a:r>
              <a:rPr lang="nb-NO" sz="1200" b="0" i="0" dirty="0">
                <a:solidFill>
                  <a:srgbClr val="000000"/>
                </a:solidFill>
                <a:effectLst/>
                <a:latin typeface="Calibri" panose="020F0502020204030204" pitchFamily="34" charset="0"/>
              </a:rPr>
              <a:t>.</a:t>
            </a:r>
            <a:endParaRPr lang="nb-NO"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4B590EC8-F35C-994A-9B05-06648D1FCE2A}" type="slidenum">
              <a:rPr lang="en-US" smtClean="0"/>
              <a:t>9</a:t>
            </a:fld>
            <a:endParaRPr lang="en-US"/>
          </a:p>
        </p:txBody>
      </p:sp>
    </p:spTree>
    <p:extLst>
      <p:ext uri="{BB962C8B-B14F-4D97-AF65-F5344CB8AC3E}">
        <p14:creationId xmlns:p14="http://schemas.microsoft.com/office/powerpoint/2010/main" val="93531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B6FAF-3D36-A333-D29F-458EB29A2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2BC66-36B0-DBDD-C99B-74F7DA4D73C2}"/>
              </a:ext>
            </a:extLst>
          </p:cNvPr>
          <p:cNvSpPr>
            <a:spLocks noGrp="1" noRot="1" noChangeAspect="1"/>
          </p:cNvSpPr>
          <p:nvPr>
            <p:ph type="sldImg"/>
          </p:nvPr>
        </p:nvSpPr>
        <p:spPr>
          <a:xfrm>
            <a:off x="1333500" y="658813"/>
            <a:ext cx="4191000" cy="2357437"/>
          </a:xfrm>
        </p:spPr>
      </p:sp>
      <p:sp>
        <p:nvSpPr>
          <p:cNvPr id="3" name="Notes Placeholder 2">
            <a:extLst>
              <a:ext uri="{FF2B5EF4-FFF2-40B4-BE49-F238E27FC236}">
                <a16:creationId xmlns:a16="http://schemas.microsoft.com/office/drawing/2014/main" id="{BEF8823C-E1CA-93C7-20D5-DFA888405F14}"/>
              </a:ext>
            </a:extLst>
          </p:cNvPr>
          <p:cNvSpPr>
            <a:spLocks noGrp="1"/>
          </p:cNvSpPr>
          <p:nvPr>
            <p:ph type="body" idx="1"/>
          </p:nvPr>
        </p:nvSpPr>
        <p:spPr/>
        <p:txBody>
          <a:bodyPr/>
          <a:lstStyle/>
          <a:p>
            <a:r>
              <a:rPr lang="nb-NO" dirty="0"/>
              <a:t>This is the definition of IAM you’ll find in the Gartner dictionary.</a:t>
            </a:r>
          </a:p>
          <a:p>
            <a:endParaRPr lang="nb-NO" dirty="0"/>
          </a:p>
          <a:p>
            <a:r>
              <a:rPr lang="nb-NO" dirty="0"/>
              <a:t>I think even that is too much sometimes, so I’d like to put it differently:</a:t>
            </a:r>
          </a:p>
          <a:p>
            <a:r>
              <a:rPr lang="nb-NO" dirty="0"/>
              <a:t>&lt;CLICK&gt;</a:t>
            </a:r>
          </a:p>
          <a:p>
            <a:pPr marL="0" indent="0">
              <a:buNone/>
            </a:pPr>
            <a:r>
              <a:rPr lang="en-US" dirty="0"/>
              <a:t>IAM provides controlled access to resources. </a:t>
            </a:r>
          </a:p>
          <a:p>
            <a:endParaRPr lang="en-US" dirty="0"/>
          </a:p>
          <a:p>
            <a:r>
              <a:rPr lang="en-US" dirty="0"/>
              <a:t>Where </a:t>
            </a:r>
            <a:r>
              <a:rPr lang="en-US" b="1" dirty="0"/>
              <a:t>Controlled </a:t>
            </a:r>
            <a:r>
              <a:rPr lang="en-US" b="0" dirty="0"/>
              <a:t>means</a:t>
            </a:r>
            <a:r>
              <a:rPr lang="en-US" dirty="0"/>
              <a:t>: “Under certain conditions”</a:t>
            </a:r>
          </a:p>
          <a:p>
            <a:r>
              <a:rPr lang="en-US" dirty="0"/>
              <a:t>And the </a:t>
            </a:r>
            <a:r>
              <a:rPr lang="en-US" b="1" dirty="0"/>
              <a:t>Resources </a:t>
            </a:r>
            <a:r>
              <a:rPr lang="en-US" b="0" dirty="0"/>
              <a:t>are</a:t>
            </a:r>
            <a:r>
              <a:rPr lang="en-US" dirty="0"/>
              <a:t> </a:t>
            </a:r>
            <a:r>
              <a:rPr lang="en-US" b="1" dirty="0"/>
              <a:t>Limited</a:t>
            </a:r>
            <a:r>
              <a:rPr lang="en-US" dirty="0"/>
              <a:t> (because IAM wouldn’t be needed otherwise) &amp; have to be </a:t>
            </a:r>
            <a:r>
              <a:rPr lang="en-US" b="1" dirty="0"/>
              <a:t>Prioritized </a:t>
            </a:r>
            <a:r>
              <a:rPr lang="en-US" dirty="0"/>
              <a:t>(because not everything has the same importance)</a:t>
            </a:r>
          </a:p>
          <a:p>
            <a:r>
              <a:rPr lang="en-US" dirty="0"/>
              <a:t>&lt;CLICK&gt;</a:t>
            </a:r>
          </a:p>
          <a:p>
            <a:r>
              <a:rPr lang="en-US" dirty="0"/>
              <a:t>Let’s deconstruct based on this.</a:t>
            </a:r>
          </a:p>
          <a:p>
            <a:r>
              <a:rPr lang="en-US" dirty="0"/>
              <a:t>&lt;CLICK&gt;</a:t>
            </a:r>
          </a:p>
        </p:txBody>
      </p:sp>
    </p:spTree>
    <p:extLst>
      <p:ext uri="{BB962C8B-B14F-4D97-AF65-F5344CB8AC3E}">
        <p14:creationId xmlns:p14="http://schemas.microsoft.com/office/powerpoint/2010/main" val="251580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p:spPr>
      </p:sp>
      <p:sp>
        <p:nvSpPr>
          <p:cNvPr id="3" name="Notes Placeholder 2"/>
          <p:cNvSpPr>
            <a:spLocks noGrp="1"/>
          </p:cNvSpPr>
          <p:nvPr>
            <p:ph type="body" idx="1"/>
          </p:nvPr>
        </p:nvSpPr>
        <p:spPr/>
        <p:txBody>
          <a:bodyPr/>
          <a:lstStyle/>
          <a:p>
            <a:r>
              <a:rPr lang="en-US" dirty="0"/>
              <a:t>This diagram shows what you need to understand and map – and in the middle are the tools to make it happen.</a:t>
            </a:r>
          </a:p>
          <a:p>
            <a:endParaRPr lang="en-US" dirty="0"/>
          </a:p>
          <a:p>
            <a:r>
              <a:rPr lang="en-US" dirty="0"/>
              <a:t>IAM exists to provide controlled access to (selected and limited) resources. </a:t>
            </a:r>
          </a:p>
          <a:p>
            <a:endParaRPr lang="en-US" dirty="0"/>
          </a:p>
          <a:p>
            <a:r>
              <a:rPr lang="en-US" dirty="0"/>
              <a:t>There is always WHY of Identity, which starts with understanding </a:t>
            </a:r>
            <a:r>
              <a:rPr lang="en-US" b="1" dirty="0"/>
              <a:t>WHAT</a:t>
            </a:r>
            <a:r>
              <a:rPr lang="en-US" dirty="0"/>
              <a:t> types of resources you're asked to protect or provide access to — and the purpose for doing so.</a:t>
            </a:r>
          </a:p>
          <a:p>
            <a:endParaRPr lang="en-US" dirty="0"/>
          </a:p>
          <a:p>
            <a:r>
              <a:rPr lang="en-US" dirty="0"/>
              <a:t>And we need to understand </a:t>
            </a:r>
            <a:r>
              <a:rPr lang="en-US" b="1" dirty="0"/>
              <a:t>WHO</a:t>
            </a:r>
            <a:r>
              <a:rPr lang="en-US" dirty="0"/>
              <a:t> owns them and </a:t>
            </a:r>
            <a:r>
              <a:rPr lang="en-US" b="1" dirty="0"/>
              <a:t>WHO</a:t>
            </a:r>
            <a:r>
              <a:rPr lang="en-US" dirty="0"/>
              <a:t> otherwise are responsible and accountable for them and in general </a:t>
            </a:r>
            <a:r>
              <a:rPr lang="en-US" b="1" dirty="0"/>
              <a:t>WHO</a:t>
            </a:r>
            <a:r>
              <a:rPr lang="en-US" dirty="0"/>
              <a:t> cares about them. </a:t>
            </a:r>
          </a:p>
          <a:p>
            <a:r>
              <a:rPr lang="en-US" dirty="0"/>
              <a:t>&lt;CLICK&gt;</a:t>
            </a:r>
          </a:p>
          <a:p>
            <a:r>
              <a:rPr lang="en-US" dirty="0"/>
              <a:t>Then we can come along, carrying our toolbox.</a:t>
            </a:r>
          </a:p>
          <a:p>
            <a:endParaRPr lang="en-US" dirty="0"/>
          </a:p>
          <a:p>
            <a:endParaRPr lang="en-US" dirty="0"/>
          </a:p>
        </p:txBody>
      </p:sp>
    </p:spTree>
    <p:extLst>
      <p:ext uri="{BB962C8B-B14F-4D97-AF65-F5344CB8AC3E}">
        <p14:creationId xmlns:p14="http://schemas.microsoft.com/office/powerpoint/2010/main" val="186556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33500" y="658813"/>
            <a:ext cx="4191000" cy="2357437"/>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dirty="0">
                <a:solidFill>
                  <a:srgbClr val="FFFFFF"/>
                </a:solidFill>
                <a:effectLst/>
                <a:highlight>
                  <a:srgbClr val="444654"/>
                </a:highlight>
                <a:latin typeface="Arial" panose="020B0604020202020204" pitchFamily="34" charset="0"/>
              </a:rPr>
              <a:t>For Identity, the WHY should correspond to what changes and effects we are expected to deliver. </a:t>
            </a: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dirty="0">
              <a:solidFill>
                <a:srgbClr val="FFFFFF"/>
              </a:solidFill>
              <a:effectLst/>
              <a:highlight>
                <a:srgbClr val="444654"/>
              </a:highlight>
              <a:latin typeface="Arial" panose="020B0604020202020204" pitchFamily="34" charset="0"/>
            </a:endParaRP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dirty="0">
                <a:solidFill>
                  <a:srgbClr val="FFFFFF"/>
                </a:solidFill>
                <a:effectLst/>
                <a:highlight>
                  <a:srgbClr val="444654"/>
                </a:highlight>
                <a:latin typeface="Arial" panose="020B0604020202020204" pitchFamily="34" charset="0"/>
              </a:rPr>
              <a:t>We should learn to identify “Overall outcomes” – of which these are general examples.</a:t>
            </a:r>
          </a:p>
          <a:p>
            <a:pPr algn="l"/>
            <a:r>
              <a:rPr lang="en-US" dirty="0">
                <a:solidFill>
                  <a:srgbClr val="FFFFFF"/>
                </a:solidFill>
                <a:effectLst/>
                <a:highlight>
                  <a:srgbClr val="444654"/>
                </a:highlight>
                <a:latin typeface="Arial" panose="020B0604020202020204" pitchFamily="34" charset="0"/>
              </a:rPr>
              <a:t> </a:t>
            </a: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dirty="0"/>
              <a:t>Start with finding out what Identity is meant to achieve and work backwards from this.</a:t>
            </a:r>
          </a:p>
          <a:p>
            <a:pPr algn="l"/>
            <a:endParaRPr lang="en-US" dirty="0">
              <a:solidFill>
                <a:srgbClr val="FFFFFF"/>
              </a:solidFill>
              <a:effectLst/>
              <a:highlight>
                <a:srgbClr val="444654"/>
              </a:highlight>
              <a:latin typeface="Arial" panose="020B0604020202020204" pitchFamily="34" charset="0"/>
            </a:endParaRP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dirty="0">
                <a:solidFill>
                  <a:srgbClr val="FFFFFF"/>
                </a:solidFill>
                <a:effectLst/>
                <a:highlight>
                  <a:srgbClr val="444654"/>
                </a:highlight>
                <a:latin typeface="Arial" panose="020B0604020202020204" pitchFamily="34" charset="0"/>
              </a:rPr>
              <a:t>(Try to focus on one use case or one user journey at a time and then identify which of the tools in our toolbox are most useful.)</a:t>
            </a: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dirty="0">
              <a:solidFill>
                <a:srgbClr val="FFFFFF"/>
              </a:solidFill>
              <a:effectLst/>
              <a:highlight>
                <a:srgbClr val="444654"/>
              </a:highlight>
              <a:latin typeface="Arial" panose="020B0604020202020204" pitchFamily="34" charset="0"/>
            </a:endParaRPr>
          </a:p>
          <a:p>
            <a:pPr marL="0" marR="0" lvl="0"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dirty="0">
              <a:solidFill>
                <a:srgbClr val="FFFFFF"/>
              </a:solidFill>
              <a:effectLst/>
              <a:highlight>
                <a:srgbClr val="444654"/>
              </a:highlight>
              <a:latin typeface="Arial" panose="020B0604020202020204" pitchFamily="34" charset="0"/>
            </a:endParaRPr>
          </a:p>
          <a:p>
            <a:pPr algn="l"/>
            <a:endParaRPr lang="nb-NO" dirty="0"/>
          </a:p>
          <a:p>
            <a:pPr algn="l"/>
            <a:endParaRPr lang="nb-NO" dirty="0"/>
          </a:p>
        </p:txBody>
      </p:sp>
      <p:sp>
        <p:nvSpPr>
          <p:cNvPr id="4" name="Plassholder for lysbildenumm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590EC8-F35C-994A-9B05-06648D1FCE2A}"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33060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33500" y="658813"/>
            <a:ext cx="4191000" cy="2357437"/>
          </a:xfrm>
        </p:spPr>
      </p:sp>
      <p:sp>
        <p:nvSpPr>
          <p:cNvPr id="3" name="Plassholder for notater 2"/>
          <p:cNvSpPr>
            <a:spLocks noGrp="1"/>
          </p:cNvSpPr>
          <p:nvPr>
            <p:ph type="body" idx="1"/>
          </p:nvPr>
        </p:nvSpPr>
        <p:spPr/>
        <p:txBody>
          <a:bodyPr/>
          <a:lstStyle/>
          <a:p>
            <a:pPr algn="l" rtl="0" fontAlgn="base"/>
            <a:r>
              <a:rPr lang="en-GB" sz="1200" dirty="0">
                <a:solidFill>
                  <a:srgbClr val="000000"/>
                </a:solidFill>
                <a:effectLst/>
                <a:highlight>
                  <a:srgbClr val="FFFFFF"/>
                </a:highlight>
                <a:latin typeface="Arial" panose="020B0604020202020204" pitchFamily="34" charset="0"/>
              </a:rPr>
              <a:t>There are many stakeholders in IAM, which is easy to underestimate.</a:t>
            </a:r>
          </a:p>
          <a:p>
            <a:pPr algn="l" rtl="0" fontAlgn="base"/>
            <a:endParaRPr lang="en-GB" sz="1200" dirty="0">
              <a:solidFill>
                <a:srgbClr val="000000"/>
              </a:solidFill>
              <a:effectLst/>
              <a:highlight>
                <a:srgbClr val="FFFFFF"/>
              </a:highlight>
              <a:latin typeface="Arial" panose="020B0604020202020204" pitchFamily="34" charset="0"/>
            </a:endParaRPr>
          </a:p>
          <a:p>
            <a:pPr algn="l" rtl="0" fontAlgn="base"/>
            <a:r>
              <a:rPr lang="en-GB" sz="1200" dirty="0">
                <a:solidFill>
                  <a:srgbClr val="000000"/>
                </a:solidFill>
                <a:effectLst/>
                <a:highlight>
                  <a:srgbClr val="FFFFFF"/>
                </a:highlight>
                <a:latin typeface="Arial" panose="020B0604020202020204" pitchFamily="34" charset="0"/>
              </a:rPr>
              <a:t>Continuous stakeholder analysis – and seeing the world through their eyes – is one of the most important activities in IAM.</a:t>
            </a:r>
          </a:p>
          <a:p>
            <a:pPr algn="l" rtl="0" fontAlgn="base"/>
            <a:endParaRPr lang="en-US" sz="1200" dirty="0">
              <a:solidFill>
                <a:srgbClr val="000000"/>
              </a:solidFill>
              <a:effectLst/>
              <a:latin typeface="Arial" panose="020B0604020202020204" pitchFamily="34" charset="0"/>
            </a:endParaRPr>
          </a:p>
        </p:txBody>
      </p:sp>
      <p:sp>
        <p:nvSpPr>
          <p:cNvPr id="4" name="Plassholder for lysbildenumm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590EC8-F35C-994A-9B05-06648D1FCE2A}"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3118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A9C71A-7D5A-C112-43FE-50BC8DCAE4C8}"/>
              </a:ext>
            </a:extLst>
          </p:cNvPr>
          <p:cNvPicPr>
            <a:picLocks noChangeAspect="1"/>
          </p:cNvPicPr>
          <p:nvPr userDrawn="1"/>
        </p:nvPicPr>
        <p:blipFill>
          <a:blip r:embed="rId2"/>
          <a:stretch>
            <a:fillRect/>
          </a:stretch>
        </p:blipFill>
        <p:spPr>
          <a:xfrm>
            <a:off x="239694" y="6292079"/>
            <a:ext cx="11712611" cy="3288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694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A blue sky with clouds&#10;&#10;AI-generated content may be incorrect.">
            <a:extLst>
              <a:ext uri="{FF2B5EF4-FFF2-40B4-BE49-F238E27FC236}">
                <a16:creationId xmlns:a16="http://schemas.microsoft.com/office/drawing/2014/main" id="{127E5AD7-6CD6-5445-53A5-6F158B582CE4}"/>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853D14-5557-595F-5B15-AD28477FB236}"/>
              </a:ext>
            </a:extLst>
          </p:cNvPr>
          <p:cNvSpPr txBox="1">
            <a:spLocks/>
          </p:cNvSpPr>
          <p:nvPr userDrawn="1"/>
        </p:nvSpPr>
        <p:spPr>
          <a:xfrm>
            <a:off x="831850" y="2004096"/>
            <a:ext cx="10515600"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i="0" kern="1200">
                <a:solidFill>
                  <a:schemeClr val="bg1"/>
                </a:solidFill>
                <a:latin typeface="Arial Black" charset="0"/>
                <a:ea typeface="Arial Black" charset="0"/>
                <a:cs typeface="Arial Black" charset="0"/>
              </a:defRPr>
            </a:lvl1pPr>
          </a:lstStyle>
          <a:p>
            <a:endParaRPr lang="en-US"/>
          </a:p>
        </p:txBody>
      </p:sp>
      <p:pic>
        <p:nvPicPr>
          <p:cNvPr id="10" name="Picture 9">
            <a:extLst>
              <a:ext uri="{FF2B5EF4-FFF2-40B4-BE49-F238E27FC236}">
                <a16:creationId xmlns:a16="http://schemas.microsoft.com/office/drawing/2014/main" id="{C6E5DE97-4C24-C473-69F3-5562318EDAE8}"/>
              </a:ext>
            </a:extLst>
          </p:cNvPr>
          <p:cNvPicPr>
            <a:picLocks noChangeAspect="1"/>
          </p:cNvPicPr>
          <p:nvPr userDrawn="1"/>
        </p:nvPicPr>
        <p:blipFill>
          <a:blip r:embed="rId3"/>
          <a:stretch>
            <a:fillRect/>
          </a:stretch>
        </p:blipFill>
        <p:spPr>
          <a:xfrm>
            <a:off x="239694" y="6292079"/>
            <a:ext cx="11712611" cy="328863"/>
          </a:xfrm>
          <a:prstGeom prst="rect">
            <a:avLst/>
          </a:prstGeom>
        </p:spPr>
      </p:pic>
      <p:sp>
        <p:nvSpPr>
          <p:cNvPr id="3" name="Title 1">
            <a:extLst>
              <a:ext uri="{FF2B5EF4-FFF2-40B4-BE49-F238E27FC236}">
                <a16:creationId xmlns:a16="http://schemas.microsoft.com/office/drawing/2014/main" id="{0FB1C952-BA6B-BED7-8510-5394DF584052}"/>
              </a:ext>
            </a:extLst>
          </p:cNvPr>
          <p:cNvSpPr txBox="1">
            <a:spLocks/>
          </p:cNvSpPr>
          <p:nvPr userDrawn="1"/>
        </p:nvSpPr>
        <p:spPr>
          <a:xfrm>
            <a:off x="831850" y="2004096"/>
            <a:ext cx="10515600"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i="0" kern="1200">
                <a:solidFill>
                  <a:schemeClr val="bg1"/>
                </a:solidFill>
                <a:latin typeface="Arial Black" charset="0"/>
                <a:ea typeface="Arial Black" charset="0"/>
                <a:cs typeface="Arial Black" charset="0"/>
              </a:defRPr>
            </a:lvl1pPr>
          </a:lstStyle>
          <a:p>
            <a:endParaRPr lang="en-US"/>
          </a:p>
        </p:txBody>
      </p:sp>
      <p:sp>
        <p:nvSpPr>
          <p:cNvPr id="4" name="Title 3">
            <a:extLst>
              <a:ext uri="{FF2B5EF4-FFF2-40B4-BE49-F238E27FC236}">
                <a16:creationId xmlns:a16="http://schemas.microsoft.com/office/drawing/2014/main" id="{94F123B0-92FA-3C95-75AF-B25B1EE15D39}"/>
              </a:ext>
            </a:extLst>
          </p:cNvPr>
          <p:cNvSpPr>
            <a:spLocks noGrp="1"/>
          </p:cNvSpPr>
          <p:nvPr>
            <p:ph type="title"/>
          </p:nvPr>
        </p:nvSpPr>
        <p:spPr>
          <a:xfrm>
            <a:off x="838200" y="365125"/>
            <a:ext cx="10515600" cy="1325563"/>
          </a:xfrm>
        </p:spPr>
        <p:txBody>
          <a:bodyPr/>
          <a:lstStyle>
            <a:lvl1pPr>
              <a:defRPr>
                <a:solidFill>
                  <a:srgbClr val="FCD19C"/>
                </a:solidFill>
              </a:defRPr>
            </a:lvl1pPr>
          </a:lstStyle>
          <a:p>
            <a:r>
              <a:rPr lang="en-US" dirty="0"/>
              <a:t>Click to edit Master title style</a:t>
            </a:r>
          </a:p>
        </p:txBody>
      </p:sp>
      <p:sp>
        <p:nvSpPr>
          <p:cNvPr id="5" name="Content Placeholder 5">
            <a:extLst>
              <a:ext uri="{FF2B5EF4-FFF2-40B4-BE49-F238E27FC236}">
                <a16:creationId xmlns:a16="http://schemas.microsoft.com/office/drawing/2014/main" id="{F2A44363-35F4-BD8C-1DA2-E9D11B269076}"/>
              </a:ext>
            </a:extLst>
          </p:cNvPr>
          <p:cNvSpPr>
            <a:spLocks noGrp="1"/>
          </p:cNvSpPr>
          <p:nvPr>
            <p:ph sz="quarter" idx="10" hasCustomPrompt="1"/>
          </p:nvPr>
        </p:nvSpPr>
        <p:spPr>
          <a:xfrm>
            <a:off x="831850" y="2003425"/>
            <a:ext cx="5264150" cy="39290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DEA473B-8429-33EB-3BD7-D311A3FCC8E2}"/>
              </a:ext>
            </a:extLst>
          </p:cNvPr>
          <p:cNvSpPr>
            <a:spLocks noGrp="1"/>
          </p:cNvSpPr>
          <p:nvPr>
            <p:ph sz="quarter" idx="11" hasCustomPrompt="1"/>
          </p:nvPr>
        </p:nvSpPr>
        <p:spPr>
          <a:xfrm>
            <a:off x="6406855" y="2016069"/>
            <a:ext cx="5264150" cy="39290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324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5" name="Picture 4" descr="A blue sky with clouds&#10;&#10;AI-generated content may be incorrect.">
            <a:extLst>
              <a:ext uri="{FF2B5EF4-FFF2-40B4-BE49-F238E27FC236}">
                <a16:creationId xmlns:a16="http://schemas.microsoft.com/office/drawing/2014/main" id="{6F4EDAA3-8F6E-4F87-432D-81A6DCA1785D}"/>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0" y="2004096"/>
            <a:ext cx="10515600" cy="2852737"/>
          </a:xfrm>
        </p:spPr>
        <p:txBody>
          <a:bodyPr anchor="ctr">
            <a:normAutofit/>
          </a:bodyPr>
          <a:lstStyle>
            <a:lvl1pPr algn="ctr">
              <a:defRPr sz="4800" b="1" i="0">
                <a:solidFill>
                  <a:schemeClr val="bg1"/>
                </a:solidFill>
                <a:latin typeface="Arial Black" charset="0"/>
                <a:ea typeface="Arial Black" charset="0"/>
                <a:cs typeface="Arial Black" charset="0"/>
              </a:defRPr>
            </a:lvl1pPr>
          </a:lstStyle>
          <a:p>
            <a:r>
              <a:rPr lang="en-US" dirty="0"/>
              <a:t>Click to edit title slide</a:t>
            </a:r>
          </a:p>
        </p:txBody>
      </p:sp>
      <p:sp>
        <p:nvSpPr>
          <p:cNvPr id="4" name="TextBox 3">
            <a:extLst>
              <a:ext uri="{FF2B5EF4-FFF2-40B4-BE49-F238E27FC236}">
                <a16:creationId xmlns:a16="http://schemas.microsoft.com/office/drawing/2014/main" id="{A67E1A7D-5ED8-C5D7-FD34-D85E7EBAAD64}"/>
              </a:ext>
            </a:extLst>
          </p:cNvPr>
          <p:cNvSpPr txBox="1"/>
          <p:nvPr userDrawn="1"/>
        </p:nvSpPr>
        <p:spPr>
          <a:xfrm>
            <a:off x="4632960" y="264160"/>
            <a:ext cx="184731" cy="369332"/>
          </a:xfrm>
          <a:prstGeom prst="rect">
            <a:avLst/>
          </a:prstGeom>
          <a:noFill/>
        </p:spPr>
        <p:txBody>
          <a:bodyPr wrap="none" rtlCol="0">
            <a:spAutoFit/>
          </a:bodyPr>
          <a:lstStyle/>
          <a:p>
            <a:endParaRPr lang="en-US"/>
          </a:p>
        </p:txBody>
      </p:sp>
      <p:pic>
        <p:nvPicPr>
          <p:cNvPr id="14" name="Picture 13">
            <a:extLst>
              <a:ext uri="{FF2B5EF4-FFF2-40B4-BE49-F238E27FC236}">
                <a16:creationId xmlns:a16="http://schemas.microsoft.com/office/drawing/2014/main" id="{309E67C4-EDB1-BF6B-930B-6D0CD73D3B50}"/>
              </a:ext>
            </a:extLst>
          </p:cNvPr>
          <p:cNvPicPr>
            <a:picLocks noChangeAspect="1"/>
          </p:cNvPicPr>
          <p:nvPr userDrawn="1"/>
        </p:nvPicPr>
        <p:blipFill>
          <a:blip r:embed="rId3"/>
          <a:stretch>
            <a:fillRect/>
          </a:stretch>
        </p:blipFill>
        <p:spPr>
          <a:xfrm>
            <a:off x="272717" y="6275229"/>
            <a:ext cx="11518230" cy="32340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descr="A blue square with white squares&#10;&#10;AI-generated content may be incorrect.">
            <a:extLst>
              <a:ext uri="{FF2B5EF4-FFF2-40B4-BE49-F238E27FC236}">
                <a16:creationId xmlns:a16="http://schemas.microsoft.com/office/drawing/2014/main" id="{5F27E3AA-6B54-0B30-A027-79096540EB87}"/>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303FA33-F7DB-841E-C5B2-760F01DDA014}"/>
              </a:ext>
            </a:extLst>
          </p:cNvPr>
          <p:cNvPicPr>
            <a:picLocks noChangeAspect="1"/>
          </p:cNvPicPr>
          <p:nvPr userDrawn="1"/>
        </p:nvPicPr>
        <p:blipFill>
          <a:blip r:embed="rId3"/>
          <a:stretch>
            <a:fillRect/>
          </a:stretch>
        </p:blipFill>
        <p:spPr>
          <a:xfrm>
            <a:off x="239694" y="6292079"/>
            <a:ext cx="11712611" cy="328863"/>
          </a:xfrm>
          <a:prstGeom prst="rect">
            <a:avLst/>
          </a:prstGeom>
        </p:spPr>
      </p:pic>
      <p:sp>
        <p:nvSpPr>
          <p:cNvPr id="11" name="Title 1">
            <a:extLst>
              <a:ext uri="{FF2B5EF4-FFF2-40B4-BE49-F238E27FC236}">
                <a16:creationId xmlns:a16="http://schemas.microsoft.com/office/drawing/2014/main" id="{72A4CB4C-7D78-3EC7-DA8C-8B989815B214}"/>
              </a:ext>
            </a:extLst>
          </p:cNvPr>
          <p:cNvSpPr>
            <a:spLocks noGrp="1"/>
          </p:cNvSpPr>
          <p:nvPr>
            <p:ph type="title" hasCustomPrompt="1"/>
          </p:nvPr>
        </p:nvSpPr>
        <p:spPr>
          <a:xfrm>
            <a:off x="831850" y="2004096"/>
            <a:ext cx="10515600" cy="2852737"/>
          </a:xfrm>
        </p:spPr>
        <p:txBody>
          <a:bodyPr anchor="ctr">
            <a:normAutofit/>
          </a:bodyPr>
          <a:lstStyle>
            <a:lvl1pPr algn="ctr">
              <a:defRPr sz="4800" b="1" i="0">
                <a:solidFill>
                  <a:schemeClr val="bg1"/>
                </a:solidFill>
                <a:latin typeface="Arial Black" charset="0"/>
                <a:ea typeface="Arial Black" charset="0"/>
                <a:cs typeface="Arial Black" charset="0"/>
              </a:defRPr>
            </a:lvl1pPr>
          </a:lstStyle>
          <a:p>
            <a:r>
              <a:rPr lang="en-US" dirty="0"/>
              <a:t>Click to edit title slide</a:t>
            </a:r>
          </a:p>
        </p:txBody>
      </p:sp>
    </p:spTree>
    <p:extLst>
      <p:ext uri="{BB962C8B-B14F-4D97-AF65-F5344CB8AC3E}">
        <p14:creationId xmlns:p14="http://schemas.microsoft.com/office/powerpoint/2010/main" val="140377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DFA6BD-2258-F090-01AE-7606830FFE15}"/>
              </a:ext>
            </a:extLst>
          </p:cNvPr>
          <p:cNvPicPr>
            <a:picLocks noChangeAspect="1"/>
          </p:cNvPicPr>
          <p:nvPr userDrawn="1"/>
        </p:nvPicPr>
        <p:blipFill>
          <a:blip r:embed="rId3"/>
          <a:stretch>
            <a:fillRect/>
          </a:stretch>
        </p:blipFill>
        <p:spPr>
          <a:xfrm>
            <a:off x="239694" y="6292079"/>
            <a:ext cx="11712611" cy="328863"/>
          </a:xfrm>
          <a:prstGeom prst="rect">
            <a:avLst/>
          </a:prstGeom>
        </p:spPr>
      </p:pic>
    </p:spTree>
    <p:extLst>
      <p:ext uri="{BB962C8B-B14F-4D97-AF65-F5344CB8AC3E}">
        <p14:creationId xmlns:p14="http://schemas.microsoft.com/office/powerpoint/2010/main" val="2450299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FDDCC2-D277-BD1B-A32D-53CCC34B9B82}"/>
              </a:ext>
            </a:extLst>
          </p:cNvPr>
          <p:cNvPicPr>
            <a:picLocks noChangeAspect="1"/>
          </p:cNvPicPr>
          <p:nvPr userDrawn="1"/>
        </p:nvPicPr>
        <p:blipFill>
          <a:blip r:embed="rId3"/>
          <a:stretch>
            <a:fillRect/>
          </a:stretch>
        </p:blipFill>
        <p:spPr>
          <a:xfrm>
            <a:off x="239694" y="6292079"/>
            <a:ext cx="11712611" cy="328863"/>
          </a:xfrm>
          <a:prstGeom prst="rect">
            <a:avLst/>
          </a:prstGeom>
        </p:spPr>
      </p:pic>
    </p:spTree>
    <p:extLst>
      <p:ext uri="{BB962C8B-B14F-4D97-AF65-F5344CB8AC3E}">
        <p14:creationId xmlns:p14="http://schemas.microsoft.com/office/powerpoint/2010/main" val="2197422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white background with a couple of people&#10;&#10;Description automatically generated">
            <a:extLst>
              <a:ext uri="{FF2B5EF4-FFF2-40B4-BE49-F238E27FC236}">
                <a16:creationId xmlns:a16="http://schemas.microsoft.com/office/drawing/2014/main" id="{5DC0D4CA-98F8-4781-3E83-BEFDE02D1A9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2002971"/>
            <a:ext cx="5181600" cy="34108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002971"/>
            <a:ext cx="5181600" cy="34108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5F7FE03-FAD1-FCF1-8FED-2EB6C3AF1014}"/>
              </a:ext>
            </a:extLst>
          </p:cNvPr>
          <p:cNvSpPr>
            <a:spLocks noGrp="1"/>
          </p:cNvSpPr>
          <p:nvPr>
            <p:ph type="title"/>
          </p:nvPr>
        </p:nvSpPr>
        <p:spPr>
          <a:xfrm>
            <a:off x="838200" y="899886"/>
            <a:ext cx="10515600" cy="901194"/>
          </a:xfrm>
        </p:spPr>
        <p:txBody>
          <a:bodyPr>
            <a:normAutofit/>
          </a:bodyPr>
          <a:lstStyle>
            <a:lvl1pPr>
              <a:defRPr sz="3200" b="1" i="0">
                <a:solidFill>
                  <a:srgbClr val="162434"/>
                </a:solidFill>
                <a:latin typeface="Arial Black" charset="0"/>
                <a:ea typeface="Arial Black" charset="0"/>
                <a:cs typeface="Arial Black" charset="0"/>
              </a:defRPr>
            </a:lvl1pPr>
          </a:lstStyle>
          <a:p>
            <a:r>
              <a:rPr lang="en-US" dirty="0"/>
              <a:t>Click to edit Master title style</a:t>
            </a:r>
          </a:p>
        </p:txBody>
      </p:sp>
    </p:spTree>
    <p:extLst>
      <p:ext uri="{BB962C8B-B14F-4D97-AF65-F5344CB8AC3E}">
        <p14:creationId xmlns:p14="http://schemas.microsoft.com/office/powerpoint/2010/main" val="191757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3FA071-3340-7C08-2669-5AD951DCDE0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144D48F-2C67-4A93-7F84-C61FB5325DA4}"/>
              </a:ext>
            </a:extLst>
          </p:cNvPr>
          <p:cNvSpPr>
            <a:spLocks noGrp="1"/>
          </p:cNvSpPr>
          <p:nvPr>
            <p:ph type="dt" sz="half" idx="10"/>
          </p:nvPr>
        </p:nvSpPr>
        <p:spPr/>
        <p:txBody>
          <a:bodyPr/>
          <a:lstStyle/>
          <a:p>
            <a:fld id="{D00FEA8C-E19C-4C27-8926-F2C3D6EE0439}" type="datetimeFigureOut">
              <a:rPr lang="nb-NO" smtClean="0"/>
              <a:t>28.05.2025</a:t>
            </a:fld>
            <a:endParaRPr lang="nb-NO"/>
          </a:p>
        </p:txBody>
      </p:sp>
      <p:sp>
        <p:nvSpPr>
          <p:cNvPr id="4" name="Plassholder for bunntekst 3">
            <a:extLst>
              <a:ext uri="{FF2B5EF4-FFF2-40B4-BE49-F238E27FC236}">
                <a16:creationId xmlns:a16="http://schemas.microsoft.com/office/drawing/2014/main" id="{1B385FA3-14E1-3890-A4C3-F6B11EB956C5}"/>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1028ED9-458D-1613-9E89-A3942267CC23}"/>
              </a:ext>
            </a:extLst>
          </p:cNvPr>
          <p:cNvSpPr>
            <a:spLocks noGrp="1"/>
          </p:cNvSpPr>
          <p:nvPr>
            <p:ph type="sldNum" sz="quarter" idx="12"/>
          </p:nvPr>
        </p:nvSpPr>
        <p:spPr/>
        <p:txBody>
          <a:bodyPr/>
          <a:lstStyle/>
          <a:p>
            <a:fld id="{858B0A7A-0EAD-476C-BF94-F92FCDB635EF}" type="slidenum">
              <a:rPr lang="nb-NO" smtClean="0"/>
              <a:t>‹#›</a:t>
            </a:fld>
            <a:endParaRPr lang="nb-NO"/>
          </a:p>
        </p:txBody>
      </p:sp>
    </p:spTree>
    <p:extLst>
      <p:ext uri="{BB962C8B-B14F-4D97-AF65-F5344CB8AC3E}">
        <p14:creationId xmlns:p14="http://schemas.microsoft.com/office/powerpoint/2010/main" val="169395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blue square with white squares&#10;&#10;AI-generated content may be incorrect.">
            <a:extLst>
              <a:ext uri="{FF2B5EF4-FFF2-40B4-BE49-F238E27FC236}">
                <a16:creationId xmlns:a16="http://schemas.microsoft.com/office/drawing/2014/main" id="{72A04AB4-6D1C-D049-A717-4D7BF8C6CE0A}"/>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97F3389A-4806-3140-72F2-B193E14CD9FE}"/>
              </a:ext>
            </a:extLst>
          </p:cNvPr>
          <p:cNvSpPr>
            <a:spLocks noGrp="1"/>
          </p:cNvSpPr>
          <p:nvPr>
            <p:ph type="title" hasCustomPrompt="1"/>
          </p:nvPr>
        </p:nvSpPr>
        <p:spPr>
          <a:xfrm>
            <a:off x="1781226" y="2205534"/>
            <a:ext cx="8629547" cy="1625891"/>
          </a:xfrm>
        </p:spPr>
        <p:txBody>
          <a:bodyPr>
            <a:noAutofit/>
          </a:bodyPr>
          <a:lstStyle>
            <a:lvl1pPr algn="ctr">
              <a:defRPr sz="5600">
                <a:solidFill>
                  <a:srgbClr val="FEF8C8"/>
                </a:solidFill>
              </a:defRPr>
            </a:lvl1pPr>
          </a:lstStyle>
          <a:p>
            <a:r>
              <a:rPr lang="en-US" dirty="0"/>
              <a:t>Session Title Name Goes Here</a:t>
            </a:r>
          </a:p>
        </p:txBody>
      </p:sp>
      <p:sp>
        <p:nvSpPr>
          <p:cNvPr id="11" name="Text Placeholder 10">
            <a:extLst>
              <a:ext uri="{FF2B5EF4-FFF2-40B4-BE49-F238E27FC236}">
                <a16:creationId xmlns:a16="http://schemas.microsoft.com/office/drawing/2014/main" id="{A470F0C9-2562-2073-2CAB-81AA795B7C8B}"/>
              </a:ext>
            </a:extLst>
          </p:cNvPr>
          <p:cNvSpPr>
            <a:spLocks noGrp="1"/>
          </p:cNvSpPr>
          <p:nvPr>
            <p:ph type="body" sz="quarter" idx="19" hasCustomPrompt="1"/>
          </p:nvPr>
        </p:nvSpPr>
        <p:spPr>
          <a:xfrm>
            <a:off x="1781175" y="4172229"/>
            <a:ext cx="8629650" cy="520700"/>
          </a:xfrm>
        </p:spPr>
        <p:txBody>
          <a:bodyPr>
            <a:normAutofit/>
          </a:bodyPr>
          <a:lstStyle>
            <a:lvl1pPr marL="0" indent="0" algn="ctr">
              <a:buNone/>
              <a:defRPr sz="3200" b="1">
                <a:solidFill>
                  <a:schemeClr val="bg1"/>
                </a:solidFill>
              </a:defRPr>
            </a:lvl1pPr>
          </a:lstStyle>
          <a:p>
            <a:pPr lvl="0"/>
            <a:r>
              <a:rPr lang="en-US"/>
              <a:t>Name</a:t>
            </a:r>
          </a:p>
        </p:txBody>
      </p:sp>
      <p:pic>
        <p:nvPicPr>
          <p:cNvPr id="6" name="Picture 5">
            <a:extLst>
              <a:ext uri="{FF2B5EF4-FFF2-40B4-BE49-F238E27FC236}">
                <a16:creationId xmlns:a16="http://schemas.microsoft.com/office/drawing/2014/main" id="{34C8C73E-D46E-DEC4-2845-7FBF750AAE15}"/>
              </a:ext>
            </a:extLst>
          </p:cNvPr>
          <p:cNvPicPr>
            <a:picLocks noChangeAspect="1"/>
          </p:cNvPicPr>
          <p:nvPr userDrawn="1"/>
        </p:nvPicPr>
        <p:blipFill>
          <a:blip r:embed="rId3"/>
          <a:stretch>
            <a:fillRect/>
          </a:stretch>
        </p:blipFill>
        <p:spPr>
          <a:xfrm>
            <a:off x="239694" y="6292079"/>
            <a:ext cx="11712611" cy="328863"/>
          </a:xfrm>
          <a:prstGeom prst="rect">
            <a:avLst/>
          </a:prstGeom>
        </p:spPr>
      </p:pic>
    </p:spTree>
    <p:extLst>
      <p:ext uri="{BB962C8B-B14F-4D97-AF65-F5344CB8AC3E}">
        <p14:creationId xmlns:p14="http://schemas.microsoft.com/office/powerpoint/2010/main" val="978221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x2 - Dark Green">
    <p:spTree>
      <p:nvGrpSpPr>
        <p:cNvPr id="1" name=""/>
        <p:cNvGrpSpPr/>
        <p:nvPr/>
      </p:nvGrpSpPr>
      <p:grpSpPr>
        <a:xfrm>
          <a:off x="0" y="0"/>
          <a:ext cx="0" cy="0"/>
          <a:chOff x="0" y="0"/>
          <a:chExt cx="0" cy="0"/>
        </a:xfrm>
      </p:grpSpPr>
      <p:pic>
        <p:nvPicPr>
          <p:cNvPr id="12" name="Picture 11" descr="A blue square with white squares&#10;&#10;AI-generated content may be incorrect.">
            <a:extLst>
              <a:ext uri="{FF2B5EF4-FFF2-40B4-BE49-F238E27FC236}">
                <a16:creationId xmlns:a16="http://schemas.microsoft.com/office/drawing/2014/main" id="{F2C9FF51-2362-1177-FFFC-F218BAEB0988}"/>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4" name="Text Placeholder 15">
            <a:extLst>
              <a:ext uri="{FF2B5EF4-FFF2-40B4-BE49-F238E27FC236}">
                <a16:creationId xmlns:a16="http://schemas.microsoft.com/office/drawing/2014/main" id="{74143195-2ED2-70EA-C702-E185E95D9F8E}"/>
              </a:ext>
            </a:extLst>
          </p:cNvPr>
          <p:cNvSpPr>
            <a:spLocks noGrp="1"/>
          </p:cNvSpPr>
          <p:nvPr>
            <p:ph type="body" sz="quarter" idx="11" hasCustomPrompt="1"/>
          </p:nvPr>
        </p:nvSpPr>
        <p:spPr>
          <a:xfrm>
            <a:off x="1134349" y="3763353"/>
            <a:ext cx="4873272" cy="425191"/>
          </a:xfrm>
        </p:spPr>
        <p:txBody>
          <a:bodyPr>
            <a:noAutofit/>
          </a:bodyPr>
          <a:lstStyle>
            <a:lvl1pPr marL="0" indent="0" algn="ctr">
              <a:buNone/>
              <a:defRPr sz="3000" b="1">
                <a:solidFill>
                  <a:srgbClr val="FEF8C8"/>
                </a:solidFill>
                <a:latin typeface="+mj-lt"/>
              </a:defRPr>
            </a:lvl1pPr>
          </a:lstStyle>
          <a:p>
            <a:pPr lvl="0"/>
            <a:r>
              <a:rPr lang="en-US" dirty="0"/>
              <a:t>First Name</a:t>
            </a:r>
          </a:p>
        </p:txBody>
      </p:sp>
      <p:sp>
        <p:nvSpPr>
          <p:cNvPr id="6" name="Text Placeholder 17">
            <a:extLst>
              <a:ext uri="{FF2B5EF4-FFF2-40B4-BE49-F238E27FC236}">
                <a16:creationId xmlns:a16="http://schemas.microsoft.com/office/drawing/2014/main" id="{862E3D65-F3E9-EB91-80B9-68ADA2294FF3}"/>
              </a:ext>
            </a:extLst>
          </p:cNvPr>
          <p:cNvSpPr>
            <a:spLocks noGrp="1"/>
          </p:cNvSpPr>
          <p:nvPr>
            <p:ph type="body" sz="quarter" idx="12" hasCustomPrompt="1"/>
          </p:nvPr>
        </p:nvSpPr>
        <p:spPr>
          <a:xfrm>
            <a:off x="1134349" y="4752340"/>
            <a:ext cx="4873273" cy="423959"/>
          </a:xfrm>
        </p:spPr>
        <p:txBody>
          <a:bodyPr>
            <a:normAutofit/>
          </a:bodyPr>
          <a:lstStyle>
            <a:lvl1pPr marL="0" indent="0" algn="ctr">
              <a:buNone/>
              <a:defRPr sz="2400" b="0" cap="none" spc="0">
                <a:ln w="0"/>
                <a:solidFill>
                  <a:schemeClr val="bg1"/>
                </a:solidFill>
                <a:effectLst/>
              </a:defRPr>
            </a:lvl1pPr>
          </a:lstStyle>
          <a:p>
            <a:pPr lvl="0"/>
            <a:r>
              <a:rPr lang="en-US"/>
              <a:t>Title</a:t>
            </a:r>
          </a:p>
        </p:txBody>
      </p:sp>
      <p:sp>
        <p:nvSpPr>
          <p:cNvPr id="10" name="Text Placeholder 27">
            <a:extLst>
              <a:ext uri="{FF2B5EF4-FFF2-40B4-BE49-F238E27FC236}">
                <a16:creationId xmlns:a16="http://schemas.microsoft.com/office/drawing/2014/main" id="{2FD2AA52-FFBD-FC57-98E1-B92780D4C6E8}"/>
              </a:ext>
            </a:extLst>
          </p:cNvPr>
          <p:cNvSpPr>
            <a:spLocks noGrp="1"/>
          </p:cNvSpPr>
          <p:nvPr>
            <p:ph type="body" sz="quarter" idx="16" hasCustomPrompt="1"/>
          </p:nvPr>
        </p:nvSpPr>
        <p:spPr>
          <a:xfrm>
            <a:off x="1134349" y="4236137"/>
            <a:ext cx="4873272" cy="468610"/>
          </a:xfrm>
        </p:spPr>
        <p:txBody>
          <a:bodyPr>
            <a:normAutofit/>
          </a:bodyPr>
          <a:lstStyle>
            <a:lvl1pPr marL="0" indent="0" algn="ctr">
              <a:buNone/>
              <a:defRPr sz="3000" b="1">
                <a:solidFill>
                  <a:srgbClr val="FEF8C8"/>
                </a:solidFill>
                <a:latin typeface="+mj-lt"/>
              </a:defRPr>
            </a:lvl1pPr>
          </a:lstStyle>
          <a:p>
            <a:pPr lvl="0"/>
            <a:r>
              <a:rPr lang="en-US" dirty="0"/>
              <a:t>Last Name</a:t>
            </a:r>
          </a:p>
        </p:txBody>
      </p:sp>
      <p:sp>
        <p:nvSpPr>
          <p:cNvPr id="17" name="Text Placeholder 29">
            <a:extLst>
              <a:ext uri="{FF2B5EF4-FFF2-40B4-BE49-F238E27FC236}">
                <a16:creationId xmlns:a16="http://schemas.microsoft.com/office/drawing/2014/main" id="{F692BAF3-1F94-4386-6CB8-D9F3FD458D5C}"/>
              </a:ext>
            </a:extLst>
          </p:cNvPr>
          <p:cNvSpPr>
            <a:spLocks noGrp="1"/>
          </p:cNvSpPr>
          <p:nvPr>
            <p:ph type="body" sz="quarter" idx="17" hasCustomPrompt="1"/>
          </p:nvPr>
        </p:nvSpPr>
        <p:spPr>
          <a:xfrm>
            <a:off x="1134966" y="5223892"/>
            <a:ext cx="4872038" cy="468610"/>
          </a:xfrm>
        </p:spPr>
        <p:txBody>
          <a:bodyPr>
            <a:normAutofit/>
          </a:bodyPr>
          <a:lstStyle>
            <a:lvl1pPr marL="0" indent="0" algn="ctr">
              <a:buNone/>
              <a:defRPr sz="2400">
                <a:solidFill>
                  <a:schemeClr val="bg1"/>
                </a:solidFill>
              </a:defRPr>
            </a:lvl1pPr>
          </a:lstStyle>
          <a:p>
            <a:pPr lvl="0"/>
            <a:r>
              <a:rPr lang="en-US"/>
              <a:t>Company</a:t>
            </a:r>
          </a:p>
        </p:txBody>
      </p:sp>
      <p:sp>
        <p:nvSpPr>
          <p:cNvPr id="18" name="Text Placeholder 15">
            <a:extLst>
              <a:ext uri="{FF2B5EF4-FFF2-40B4-BE49-F238E27FC236}">
                <a16:creationId xmlns:a16="http://schemas.microsoft.com/office/drawing/2014/main" id="{FE471B8A-5717-7221-32C0-8CFC24E519C7}"/>
              </a:ext>
            </a:extLst>
          </p:cNvPr>
          <p:cNvSpPr>
            <a:spLocks noGrp="1"/>
          </p:cNvSpPr>
          <p:nvPr>
            <p:ph type="body" sz="quarter" idx="19" hasCustomPrompt="1"/>
          </p:nvPr>
        </p:nvSpPr>
        <p:spPr>
          <a:xfrm>
            <a:off x="6011149" y="3763353"/>
            <a:ext cx="4873272" cy="425191"/>
          </a:xfrm>
        </p:spPr>
        <p:txBody>
          <a:bodyPr>
            <a:noAutofit/>
          </a:bodyPr>
          <a:lstStyle>
            <a:lvl1pPr marL="0" indent="0" algn="ctr">
              <a:buNone/>
              <a:defRPr sz="3000" b="1">
                <a:solidFill>
                  <a:srgbClr val="FEF8C8"/>
                </a:solidFill>
                <a:latin typeface="+mj-lt"/>
              </a:defRPr>
            </a:lvl1pPr>
          </a:lstStyle>
          <a:p>
            <a:pPr lvl="0"/>
            <a:r>
              <a:rPr lang="en-US" dirty="0"/>
              <a:t>First Name</a:t>
            </a:r>
          </a:p>
        </p:txBody>
      </p:sp>
      <p:sp>
        <p:nvSpPr>
          <p:cNvPr id="19" name="Text Placeholder 17">
            <a:extLst>
              <a:ext uri="{FF2B5EF4-FFF2-40B4-BE49-F238E27FC236}">
                <a16:creationId xmlns:a16="http://schemas.microsoft.com/office/drawing/2014/main" id="{0299C2DB-D020-BC6B-303E-6F423F8C9881}"/>
              </a:ext>
            </a:extLst>
          </p:cNvPr>
          <p:cNvSpPr>
            <a:spLocks noGrp="1"/>
          </p:cNvSpPr>
          <p:nvPr>
            <p:ph type="body" sz="quarter" idx="20" hasCustomPrompt="1"/>
          </p:nvPr>
        </p:nvSpPr>
        <p:spPr>
          <a:xfrm>
            <a:off x="6011149" y="4752340"/>
            <a:ext cx="4873273" cy="423959"/>
          </a:xfrm>
        </p:spPr>
        <p:txBody>
          <a:bodyPr>
            <a:normAutofit/>
          </a:bodyPr>
          <a:lstStyle>
            <a:lvl1pPr marL="0" indent="0" algn="ctr">
              <a:buNone/>
              <a:defRPr sz="2400" b="0" cap="none" spc="0">
                <a:ln w="0"/>
                <a:solidFill>
                  <a:schemeClr val="bg1"/>
                </a:solidFill>
                <a:effectLst/>
              </a:defRPr>
            </a:lvl1pPr>
          </a:lstStyle>
          <a:p>
            <a:pPr lvl="0"/>
            <a:r>
              <a:rPr lang="en-US"/>
              <a:t>Title</a:t>
            </a:r>
          </a:p>
        </p:txBody>
      </p:sp>
      <p:sp>
        <p:nvSpPr>
          <p:cNvPr id="20" name="Text Placeholder 27">
            <a:extLst>
              <a:ext uri="{FF2B5EF4-FFF2-40B4-BE49-F238E27FC236}">
                <a16:creationId xmlns:a16="http://schemas.microsoft.com/office/drawing/2014/main" id="{A0A8FEED-ED77-C6E1-3F93-77EA40E477BC}"/>
              </a:ext>
            </a:extLst>
          </p:cNvPr>
          <p:cNvSpPr>
            <a:spLocks noGrp="1"/>
          </p:cNvSpPr>
          <p:nvPr>
            <p:ph type="body" sz="quarter" idx="21" hasCustomPrompt="1"/>
          </p:nvPr>
        </p:nvSpPr>
        <p:spPr>
          <a:xfrm>
            <a:off x="6011149" y="4236137"/>
            <a:ext cx="4873272" cy="468610"/>
          </a:xfrm>
        </p:spPr>
        <p:txBody>
          <a:bodyPr>
            <a:normAutofit/>
          </a:bodyPr>
          <a:lstStyle>
            <a:lvl1pPr marL="0" indent="0" algn="ctr">
              <a:buNone/>
              <a:defRPr sz="3000" b="1">
                <a:solidFill>
                  <a:srgbClr val="FEF8C8"/>
                </a:solidFill>
                <a:latin typeface="+mj-lt"/>
              </a:defRPr>
            </a:lvl1pPr>
          </a:lstStyle>
          <a:p>
            <a:pPr lvl="0"/>
            <a:r>
              <a:rPr lang="en-US" dirty="0"/>
              <a:t>Last Name</a:t>
            </a:r>
          </a:p>
        </p:txBody>
      </p:sp>
      <p:sp>
        <p:nvSpPr>
          <p:cNvPr id="21" name="Text Placeholder 29">
            <a:extLst>
              <a:ext uri="{FF2B5EF4-FFF2-40B4-BE49-F238E27FC236}">
                <a16:creationId xmlns:a16="http://schemas.microsoft.com/office/drawing/2014/main" id="{C0B5BE56-3E80-0A5C-12E9-F6AC2056FB61}"/>
              </a:ext>
            </a:extLst>
          </p:cNvPr>
          <p:cNvSpPr>
            <a:spLocks noGrp="1"/>
          </p:cNvSpPr>
          <p:nvPr>
            <p:ph type="body" sz="quarter" idx="22" hasCustomPrompt="1"/>
          </p:nvPr>
        </p:nvSpPr>
        <p:spPr>
          <a:xfrm>
            <a:off x="6011766" y="5223892"/>
            <a:ext cx="4872038" cy="468610"/>
          </a:xfrm>
        </p:spPr>
        <p:txBody>
          <a:bodyPr>
            <a:normAutofit/>
          </a:bodyPr>
          <a:lstStyle>
            <a:lvl1pPr marL="0" indent="0" algn="ctr">
              <a:buNone/>
              <a:defRPr sz="2400">
                <a:solidFill>
                  <a:schemeClr val="bg1"/>
                </a:solidFill>
              </a:defRPr>
            </a:lvl1pPr>
          </a:lstStyle>
          <a:p>
            <a:pPr lvl="0"/>
            <a:r>
              <a:rPr lang="en-US"/>
              <a:t>Company</a:t>
            </a:r>
          </a:p>
        </p:txBody>
      </p:sp>
      <p:pic>
        <p:nvPicPr>
          <p:cNvPr id="2" name="Picture 1">
            <a:extLst>
              <a:ext uri="{FF2B5EF4-FFF2-40B4-BE49-F238E27FC236}">
                <a16:creationId xmlns:a16="http://schemas.microsoft.com/office/drawing/2014/main" id="{0C77ECF1-645D-9F6F-9D8A-E45C59969B06}"/>
              </a:ext>
            </a:extLst>
          </p:cNvPr>
          <p:cNvPicPr>
            <a:picLocks noChangeAspect="1"/>
          </p:cNvPicPr>
          <p:nvPr userDrawn="1"/>
        </p:nvPicPr>
        <p:blipFill>
          <a:blip r:embed="rId3"/>
          <a:stretch>
            <a:fillRect/>
          </a:stretch>
        </p:blipFill>
        <p:spPr>
          <a:xfrm>
            <a:off x="239694" y="6292079"/>
            <a:ext cx="11712611" cy="328863"/>
          </a:xfrm>
          <a:prstGeom prst="rect">
            <a:avLst/>
          </a:prstGeom>
        </p:spPr>
      </p:pic>
      <p:pic>
        <p:nvPicPr>
          <p:cNvPr id="7" name="Picture 6" descr="A blue and green circular object&#10;&#10;AI-generated content may be incorrect.">
            <a:extLst>
              <a:ext uri="{FF2B5EF4-FFF2-40B4-BE49-F238E27FC236}">
                <a16:creationId xmlns:a16="http://schemas.microsoft.com/office/drawing/2014/main" id="{DB002891-58BF-47B3-4217-92B816647C23}"/>
              </a:ext>
            </a:extLst>
          </p:cNvPr>
          <p:cNvPicPr>
            <a:picLocks noChangeAspect="1"/>
          </p:cNvPicPr>
          <p:nvPr userDrawn="1"/>
        </p:nvPicPr>
        <p:blipFill>
          <a:blip r:embed="rId4"/>
          <a:stretch>
            <a:fillRect/>
          </a:stretch>
        </p:blipFill>
        <p:spPr>
          <a:xfrm>
            <a:off x="2060517" y="468723"/>
            <a:ext cx="3020937" cy="3020937"/>
          </a:xfrm>
          <a:prstGeom prst="rect">
            <a:avLst/>
          </a:prstGeom>
        </p:spPr>
      </p:pic>
      <p:sp>
        <p:nvSpPr>
          <p:cNvPr id="8" name="Picture Placeholder 3">
            <a:extLst>
              <a:ext uri="{FF2B5EF4-FFF2-40B4-BE49-F238E27FC236}">
                <a16:creationId xmlns:a16="http://schemas.microsoft.com/office/drawing/2014/main" id="{68B549DF-5421-C25B-BA9A-6705375CC606}"/>
              </a:ext>
            </a:extLst>
          </p:cNvPr>
          <p:cNvSpPr>
            <a:spLocks noGrp="1"/>
          </p:cNvSpPr>
          <p:nvPr>
            <p:ph type="pic" sz="quarter" idx="18"/>
          </p:nvPr>
        </p:nvSpPr>
        <p:spPr>
          <a:xfrm>
            <a:off x="2504840" y="856821"/>
            <a:ext cx="2132290" cy="2244740"/>
          </a:xfrm>
          <a:prstGeom prst="ellipse">
            <a:avLst/>
          </a:prstGeom>
          <a:solidFill>
            <a:schemeClr val="bg1"/>
          </a:solidFill>
          <a:ln>
            <a:noFill/>
          </a:ln>
        </p:spPr>
        <p:txBody>
          <a:bodyPr>
            <a:normAutofit/>
          </a:bodyPr>
          <a:lstStyle>
            <a:lvl1pPr>
              <a:defRPr sz="800"/>
            </a:lvl1pPr>
          </a:lstStyle>
          <a:p>
            <a:endParaRPr lang="en-US"/>
          </a:p>
        </p:txBody>
      </p:sp>
      <p:pic>
        <p:nvPicPr>
          <p:cNvPr id="9" name="Picture 8">
            <a:extLst>
              <a:ext uri="{FF2B5EF4-FFF2-40B4-BE49-F238E27FC236}">
                <a16:creationId xmlns:a16="http://schemas.microsoft.com/office/drawing/2014/main" id="{61350964-6772-1830-9257-D6AAF61D91DD}"/>
              </a:ext>
            </a:extLst>
          </p:cNvPr>
          <p:cNvPicPr>
            <a:picLocks noChangeAspect="1"/>
          </p:cNvPicPr>
          <p:nvPr userDrawn="1"/>
        </p:nvPicPr>
        <p:blipFill>
          <a:blip r:embed="rId4"/>
          <a:srcRect/>
          <a:stretch/>
        </p:blipFill>
        <p:spPr>
          <a:xfrm>
            <a:off x="6867980" y="468723"/>
            <a:ext cx="3020937" cy="3020937"/>
          </a:xfrm>
          <a:prstGeom prst="rect">
            <a:avLst/>
          </a:prstGeom>
        </p:spPr>
      </p:pic>
      <p:sp>
        <p:nvSpPr>
          <p:cNvPr id="11" name="Picture Placeholder 3">
            <a:extLst>
              <a:ext uri="{FF2B5EF4-FFF2-40B4-BE49-F238E27FC236}">
                <a16:creationId xmlns:a16="http://schemas.microsoft.com/office/drawing/2014/main" id="{1AFF5AF9-E39C-E067-9781-CF8475008E63}"/>
              </a:ext>
            </a:extLst>
          </p:cNvPr>
          <p:cNvSpPr>
            <a:spLocks noGrp="1"/>
          </p:cNvSpPr>
          <p:nvPr>
            <p:ph type="pic" sz="quarter" idx="23"/>
          </p:nvPr>
        </p:nvSpPr>
        <p:spPr>
          <a:xfrm>
            <a:off x="7312303" y="856821"/>
            <a:ext cx="2132290" cy="2244740"/>
          </a:xfrm>
          <a:prstGeom prst="ellipse">
            <a:avLst/>
          </a:prstGeom>
          <a:solidFill>
            <a:schemeClr val="bg1"/>
          </a:solidFill>
          <a:ln>
            <a:noFill/>
          </a:ln>
        </p:spPr>
        <p:txBody>
          <a:bodyPr>
            <a:normAutofit/>
          </a:bodyPr>
          <a:lstStyle>
            <a:lvl1pPr>
              <a:defRPr sz="800"/>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aker x2 - Green">
    <p:spTree>
      <p:nvGrpSpPr>
        <p:cNvPr id="1" name=""/>
        <p:cNvGrpSpPr/>
        <p:nvPr/>
      </p:nvGrpSpPr>
      <p:grpSpPr>
        <a:xfrm>
          <a:off x="0" y="0"/>
          <a:ext cx="0" cy="0"/>
          <a:chOff x="0" y="0"/>
          <a:chExt cx="0" cy="0"/>
        </a:xfrm>
      </p:grpSpPr>
      <p:pic>
        <p:nvPicPr>
          <p:cNvPr id="27" name="Picture 26" descr="A blue sky with clouds&#10;&#10;AI-generated content may be incorrect.">
            <a:extLst>
              <a:ext uri="{FF2B5EF4-FFF2-40B4-BE49-F238E27FC236}">
                <a16:creationId xmlns:a16="http://schemas.microsoft.com/office/drawing/2014/main" id="{185A1AB7-72F7-FB79-FFA3-ED35D130ABDE}"/>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C9D8D35-507C-BD23-F868-5E41BB383AD1}"/>
              </a:ext>
            </a:extLst>
          </p:cNvPr>
          <p:cNvPicPr>
            <a:picLocks noChangeAspect="1"/>
          </p:cNvPicPr>
          <p:nvPr userDrawn="1"/>
        </p:nvPicPr>
        <p:blipFill>
          <a:blip r:embed="rId3"/>
          <a:stretch>
            <a:fillRect/>
          </a:stretch>
        </p:blipFill>
        <p:spPr>
          <a:xfrm>
            <a:off x="239694" y="6292079"/>
            <a:ext cx="11712611" cy="328863"/>
          </a:xfrm>
          <a:prstGeom prst="rect">
            <a:avLst/>
          </a:prstGeom>
        </p:spPr>
      </p:pic>
      <p:sp>
        <p:nvSpPr>
          <p:cNvPr id="2" name="Text Placeholder 15">
            <a:extLst>
              <a:ext uri="{FF2B5EF4-FFF2-40B4-BE49-F238E27FC236}">
                <a16:creationId xmlns:a16="http://schemas.microsoft.com/office/drawing/2014/main" id="{74D0A6DE-269F-5843-B737-9A31A77AAC92}"/>
              </a:ext>
            </a:extLst>
          </p:cNvPr>
          <p:cNvSpPr>
            <a:spLocks noGrp="1"/>
          </p:cNvSpPr>
          <p:nvPr>
            <p:ph type="body" sz="quarter" idx="11" hasCustomPrompt="1"/>
          </p:nvPr>
        </p:nvSpPr>
        <p:spPr>
          <a:xfrm>
            <a:off x="1134349" y="3763353"/>
            <a:ext cx="4873272" cy="425191"/>
          </a:xfrm>
        </p:spPr>
        <p:txBody>
          <a:bodyPr>
            <a:noAutofit/>
          </a:bodyPr>
          <a:lstStyle>
            <a:lvl1pPr marL="0" indent="0" algn="ctr">
              <a:buNone/>
              <a:defRPr sz="3000" b="1">
                <a:solidFill>
                  <a:srgbClr val="FEF8C8"/>
                </a:solidFill>
                <a:latin typeface="+mj-lt"/>
              </a:defRPr>
            </a:lvl1pPr>
          </a:lstStyle>
          <a:p>
            <a:pPr lvl="0"/>
            <a:r>
              <a:rPr lang="en-US" dirty="0"/>
              <a:t>First Name</a:t>
            </a:r>
          </a:p>
        </p:txBody>
      </p:sp>
      <p:sp>
        <p:nvSpPr>
          <p:cNvPr id="3" name="Text Placeholder 17">
            <a:extLst>
              <a:ext uri="{FF2B5EF4-FFF2-40B4-BE49-F238E27FC236}">
                <a16:creationId xmlns:a16="http://schemas.microsoft.com/office/drawing/2014/main" id="{A55285E7-B320-5042-8BB2-6F5FADE7222C}"/>
              </a:ext>
            </a:extLst>
          </p:cNvPr>
          <p:cNvSpPr>
            <a:spLocks noGrp="1"/>
          </p:cNvSpPr>
          <p:nvPr>
            <p:ph type="body" sz="quarter" idx="12" hasCustomPrompt="1"/>
          </p:nvPr>
        </p:nvSpPr>
        <p:spPr>
          <a:xfrm>
            <a:off x="1134349" y="4752340"/>
            <a:ext cx="4873273" cy="423959"/>
          </a:xfrm>
        </p:spPr>
        <p:txBody>
          <a:bodyPr>
            <a:normAutofit/>
          </a:bodyPr>
          <a:lstStyle>
            <a:lvl1pPr marL="0" indent="0" algn="ctr">
              <a:buNone/>
              <a:defRPr sz="2400" b="0" cap="none" spc="0">
                <a:ln w="0"/>
                <a:solidFill>
                  <a:schemeClr val="bg1"/>
                </a:solidFill>
                <a:effectLst/>
              </a:defRPr>
            </a:lvl1pPr>
          </a:lstStyle>
          <a:p>
            <a:pPr lvl="0"/>
            <a:r>
              <a:rPr lang="en-US"/>
              <a:t>Title</a:t>
            </a:r>
          </a:p>
        </p:txBody>
      </p:sp>
      <p:sp>
        <p:nvSpPr>
          <p:cNvPr id="5" name="Text Placeholder 27">
            <a:extLst>
              <a:ext uri="{FF2B5EF4-FFF2-40B4-BE49-F238E27FC236}">
                <a16:creationId xmlns:a16="http://schemas.microsoft.com/office/drawing/2014/main" id="{5E913852-A952-CB4F-0CF7-117818D522D2}"/>
              </a:ext>
            </a:extLst>
          </p:cNvPr>
          <p:cNvSpPr>
            <a:spLocks noGrp="1"/>
          </p:cNvSpPr>
          <p:nvPr>
            <p:ph type="body" sz="quarter" idx="16" hasCustomPrompt="1"/>
          </p:nvPr>
        </p:nvSpPr>
        <p:spPr>
          <a:xfrm>
            <a:off x="1134349" y="4236137"/>
            <a:ext cx="4873272" cy="468610"/>
          </a:xfrm>
        </p:spPr>
        <p:txBody>
          <a:bodyPr>
            <a:normAutofit/>
          </a:bodyPr>
          <a:lstStyle>
            <a:lvl1pPr marL="0" indent="0" algn="ctr">
              <a:buNone/>
              <a:defRPr sz="3000" b="1">
                <a:solidFill>
                  <a:srgbClr val="FEF8C8"/>
                </a:solidFill>
                <a:latin typeface="+mj-lt"/>
              </a:defRPr>
            </a:lvl1pPr>
          </a:lstStyle>
          <a:p>
            <a:pPr lvl="0"/>
            <a:r>
              <a:rPr lang="en-US" dirty="0"/>
              <a:t>Last Name</a:t>
            </a:r>
          </a:p>
        </p:txBody>
      </p:sp>
      <p:sp>
        <p:nvSpPr>
          <p:cNvPr id="8" name="Text Placeholder 29">
            <a:extLst>
              <a:ext uri="{FF2B5EF4-FFF2-40B4-BE49-F238E27FC236}">
                <a16:creationId xmlns:a16="http://schemas.microsoft.com/office/drawing/2014/main" id="{684414D8-9832-0981-A2A6-92F9683B289B}"/>
              </a:ext>
            </a:extLst>
          </p:cNvPr>
          <p:cNvSpPr>
            <a:spLocks noGrp="1"/>
          </p:cNvSpPr>
          <p:nvPr>
            <p:ph type="body" sz="quarter" idx="17" hasCustomPrompt="1"/>
          </p:nvPr>
        </p:nvSpPr>
        <p:spPr>
          <a:xfrm>
            <a:off x="1134966" y="5223892"/>
            <a:ext cx="4872038" cy="468610"/>
          </a:xfrm>
        </p:spPr>
        <p:txBody>
          <a:bodyPr>
            <a:normAutofit/>
          </a:bodyPr>
          <a:lstStyle>
            <a:lvl1pPr marL="0" indent="0" algn="ctr">
              <a:buNone/>
              <a:defRPr sz="2400">
                <a:solidFill>
                  <a:schemeClr val="bg1"/>
                </a:solidFill>
              </a:defRPr>
            </a:lvl1pPr>
          </a:lstStyle>
          <a:p>
            <a:pPr lvl="0"/>
            <a:r>
              <a:rPr lang="en-US"/>
              <a:t>Company</a:t>
            </a:r>
          </a:p>
        </p:txBody>
      </p:sp>
      <p:sp>
        <p:nvSpPr>
          <p:cNvPr id="9" name="Text Placeholder 15">
            <a:extLst>
              <a:ext uri="{FF2B5EF4-FFF2-40B4-BE49-F238E27FC236}">
                <a16:creationId xmlns:a16="http://schemas.microsoft.com/office/drawing/2014/main" id="{31834BE2-97B9-2C53-EB80-D89674A91D3F}"/>
              </a:ext>
            </a:extLst>
          </p:cNvPr>
          <p:cNvSpPr>
            <a:spLocks noGrp="1"/>
          </p:cNvSpPr>
          <p:nvPr>
            <p:ph type="body" sz="quarter" idx="19" hasCustomPrompt="1"/>
          </p:nvPr>
        </p:nvSpPr>
        <p:spPr>
          <a:xfrm>
            <a:off x="6011149" y="3763353"/>
            <a:ext cx="4873272" cy="425191"/>
          </a:xfrm>
        </p:spPr>
        <p:txBody>
          <a:bodyPr>
            <a:noAutofit/>
          </a:bodyPr>
          <a:lstStyle>
            <a:lvl1pPr marL="0" indent="0" algn="ctr">
              <a:buNone/>
              <a:defRPr sz="3000" b="1">
                <a:solidFill>
                  <a:srgbClr val="FEF8C8"/>
                </a:solidFill>
                <a:latin typeface="+mj-lt"/>
              </a:defRPr>
            </a:lvl1pPr>
          </a:lstStyle>
          <a:p>
            <a:pPr lvl="0"/>
            <a:r>
              <a:rPr lang="en-US" dirty="0"/>
              <a:t>First Name</a:t>
            </a:r>
          </a:p>
        </p:txBody>
      </p:sp>
      <p:sp>
        <p:nvSpPr>
          <p:cNvPr id="11" name="Text Placeholder 17">
            <a:extLst>
              <a:ext uri="{FF2B5EF4-FFF2-40B4-BE49-F238E27FC236}">
                <a16:creationId xmlns:a16="http://schemas.microsoft.com/office/drawing/2014/main" id="{D039393A-52CA-06BC-8F15-34EC6198223C}"/>
              </a:ext>
            </a:extLst>
          </p:cNvPr>
          <p:cNvSpPr>
            <a:spLocks noGrp="1"/>
          </p:cNvSpPr>
          <p:nvPr>
            <p:ph type="body" sz="quarter" idx="20" hasCustomPrompt="1"/>
          </p:nvPr>
        </p:nvSpPr>
        <p:spPr>
          <a:xfrm>
            <a:off x="6011149" y="4752340"/>
            <a:ext cx="4873273" cy="423959"/>
          </a:xfrm>
        </p:spPr>
        <p:txBody>
          <a:bodyPr>
            <a:normAutofit/>
          </a:bodyPr>
          <a:lstStyle>
            <a:lvl1pPr marL="0" indent="0" algn="ctr">
              <a:buNone/>
              <a:defRPr sz="2400" b="0" cap="none" spc="0">
                <a:ln w="0"/>
                <a:solidFill>
                  <a:schemeClr val="bg1"/>
                </a:solidFill>
                <a:effectLst/>
              </a:defRPr>
            </a:lvl1pPr>
          </a:lstStyle>
          <a:p>
            <a:pPr lvl="0"/>
            <a:r>
              <a:rPr lang="en-US"/>
              <a:t>Title</a:t>
            </a:r>
          </a:p>
        </p:txBody>
      </p:sp>
      <p:sp>
        <p:nvSpPr>
          <p:cNvPr id="12" name="Text Placeholder 27">
            <a:extLst>
              <a:ext uri="{FF2B5EF4-FFF2-40B4-BE49-F238E27FC236}">
                <a16:creationId xmlns:a16="http://schemas.microsoft.com/office/drawing/2014/main" id="{2BAE3394-AE54-47B2-E6B5-A512B51CC8F0}"/>
              </a:ext>
            </a:extLst>
          </p:cNvPr>
          <p:cNvSpPr>
            <a:spLocks noGrp="1"/>
          </p:cNvSpPr>
          <p:nvPr>
            <p:ph type="body" sz="quarter" idx="21" hasCustomPrompt="1"/>
          </p:nvPr>
        </p:nvSpPr>
        <p:spPr>
          <a:xfrm>
            <a:off x="6011149" y="4236137"/>
            <a:ext cx="4873272" cy="468610"/>
          </a:xfrm>
        </p:spPr>
        <p:txBody>
          <a:bodyPr>
            <a:normAutofit/>
          </a:bodyPr>
          <a:lstStyle>
            <a:lvl1pPr marL="0" indent="0" algn="ctr">
              <a:buNone/>
              <a:defRPr sz="3000" b="1">
                <a:solidFill>
                  <a:srgbClr val="FEF8C8"/>
                </a:solidFill>
                <a:latin typeface="+mj-lt"/>
              </a:defRPr>
            </a:lvl1pPr>
          </a:lstStyle>
          <a:p>
            <a:pPr lvl="0"/>
            <a:r>
              <a:rPr lang="en-US" dirty="0"/>
              <a:t>Last Name</a:t>
            </a:r>
          </a:p>
        </p:txBody>
      </p:sp>
      <p:sp>
        <p:nvSpPr>
          <p:cNvPr id="13" name="Text Placeholder 29">
            <a:extLst>
              <a:ext uri="{FF2B5EF4-FFF2-40B4-BE49-F238E27FC236}">
                <a16:creationId xmlns:a16="http://schemas.microsoft.com/office/drawing/2014/main" id="{4555B64E-F398-827D-C360-92E7C04DFAAE}"/>
              </a:ext>
            </a:extLst>
          </p:cNvPr>
          <p:cNvSpPr>
            <a:spLocks noGrp="1"/>
          </p:cNvSpPr>
          <p:nvPr>
            <p:ph type="body" sz="quarter" idx="22" hasCustomPrompt="1"/>
          </p:nvPr>
        </p:nvSpPr>
        <p:spPr>
          <a:xfrm>
            <a:off x="6011766" y="5223892"/>
            <a:ext cx="4872038" cy="468610"/>
          </a:xfrm>
        </p:spPr>
        <p:txBody>
          <a:bodyPr>
            <a:normAutofit/>
          </a:bodyPr>
          <a:lstStyle>
            <a:lvl1pPr marL="0" indent="0" algn="ctr">
              <a:buNone/>
              <a:defRPr sz="2400">
                <a:solidFill>
                  <a:schemeClr val="bg1"/>
                </a:solidFill>
              </a:defRPr>
            </a:lvl1pPr>
          </a:lstStyle>
          <a:p>
            <a:pPr lvl="0"/>
            <a:r>
              <a:rPr lang="en-US"/>
              <a:t>Company</a:t>
            </a:r>
          </a:p>
        </p:txBody>
      </p:sp>
      <p:pic>
        <p:nvPicPr>
          <p:cNvPr id="23" name="Picture 22">
            <a:extLst>
              <a:ext uri="{FF2B5EF4-FFF2-40B4-BE49-F238E27FC236}">
                <a16:creationId xmlns:a16="http://schemas.microsoft.com/office/drawing/2014/main" id="{1925330B-CF8B-4605-E4AB-525BF67F607D}"/>
              </a:ext>
            </a:extLst>
          </p:cNvPr>
          <p:cNvPicPr>
            <a:picLocks noChangeAspect="1"/>
          </p:cNvPicPr>
          <p:nvPr userDrawn="1"/>
        </p:nvPicPr>
        <p:blipFill>
          <a:blip r:embed="rId4"/>
          <a:srcRect/>
          <a:stretch/>
        </p:blipFill>
        <p:spPr>
          <a:xfrm>
            <a:off x="1998525" y="468723"/>
            <a:ext cx="3020937" cy="3020937"/>
          </a:xfrm>
          <a:prstGeom prst="rect">
            <a:avLst/>
          </a:prstGeom>
        </p:spPr>
      </p:pic>
      <p:sp>
        <p:nvSpPr>
          <p:cNvPr id="24" name="Picture Placeholder 3">
            <a:extLst>
              <a:ext uri="{FF2B5EF4-FFF2-40B4-BE49-F238E27FC236}">
                <a16:creationId xmlns:a16="http://schemas.microsoft.com/office/drawing/2014/main" id="{888B3908-0BB0-0DD8-2126-5617F7144733}"/>
              </a:ext>
            </a:extLst>
          </p:cNvPr>
          <p:cNvSpPr>
            <a:spLocks noGrp="1"/>
          </p:cNvSpPr>
          <p:nvPr>
            <p:ph type="pic" sz="quarter" idx="18"/>
          </p:nvPr>
        </p:nvSpPr>
        <p:spPr>
          <a:xfrm>
            <a:off x="2442848" y="856821"/>
            <a:ext cx="2132290" cy="2244740"/>
          </a:xfrm>
          <a:prstGeom prst="ellipse">
            <a:avLst/>
          </a:prstGeom>
          <a:solidFill>
            <a:schemeClr val="bg1"/>
          </a:solidFill>
          <a:ln>
            <a:noFill/>
          </a:ln>
        </p:spPr>
        <p:txBody>
          <a:bodyPr>
            <a:normAutofit/>
          </a:bodyPr>
          <a:lstStyle>
            <a:lvl1pPr>
              <a:defRPr sz="800"/>
            </a:lvl1pPr>
          </a:lstStyle>
          <a:p>
            <a:endParaRPr lang="en-US"/>
          </a:p>
        </p:txBody>
      </p:sp>
      <p:pic>
        <p:nvPicPr>
          <p:cNvPr id="25" name="Picture 24">
            <a:extLst>
              <a:ext uri="{FF2B5EF4-FFF2-40B4-BE49-F238E27FC236}">
                <a16:creationId xmlns:a16="http://schemas.microsoft.com/office/drawing/2014/main" id="{93E22A0D-CE4D-6E84-97E5-7C4748E51849}"/>
              </a:ext>
            </a:extLst>
          </p:cNvPr>
          <p:cNvPicPr>
            <a:picLocks noChangeAspect="1"/>
          </p:cNvPicPr>
          <p:nvPr userDrawn="1"/>
        </p:nvPicPr>
        <p:blipFill>
          <a:blip r:embed="rId4"/>
          <a:srcRect/>
          <a:stretch/>
        </p:blipFill>
        <p:spPr>
          <a:xfrm>
            <a:off x="6867980" y="468723"/>
            <a:ext cx="3020937" cy="3020937"/>
          </a:xfrm>
          <a:prstGeom prst="rect">
            <a:avLst/>
          </a:prstGeom>
        </p:spPr>
      </p:pic>
      <p:sp>
        <p:nvSpPr>
          <p:cNvPr id="26" name="Picture Placeholder 3">
            <a:extLst>
              <a:ext uri="{FF2B5EF4-FFF2-40B4-BE49-F238E27FC236}">
                <a16:creationId xmlns:a16="http://schemas.microsoft.com/office/drawing/2014/main" id="{71E0E0F7-79BE-5F33-1E38-99330926236F}"/>
              </a:ext>
            </a:extLst>
          </p:cNvPr>
          <p:cNvSpPr>
            <a:spLocks noGrp="1"/>
          </p:cNvSpPr>
          <p:nvPr>
            <p:ph type="pic" sz="quarter" idx="23"/>
          </p:nvPr>
        </p:nvSpPr>
        <p:spPr>
          <a:xfrm>
            <a:off x="7312303" y="856821"/>
            <a:ext cx="2132290" cy="2244740"/>
          </a:xfrm>
          <a:prstGeom prst="ellipse">
            <a:avLst/>
          </a:prstGeom>
          <a:solidFill>
            <a:schemeClr val="bg1"/>
          </a:solidFill>
          <a:ln>
            <a:noFill/>
          </a:ln>
        </p:spPr>
        <p:txBody>
          <a:bodyPr>
            <a:normAutofit/>
          </a:bodyPr>
          <a:lstStyle>
            <a:lvl1pPr>
              <a:defRPr sz="800"/>
            </a:lvl1pPr>
          </a:lstStyle>
          <a:p>
            <a:endParaRPr lang="en-US"/>
          </a:p>
        </p:txBody>
      </p:sp>
    </p:spTree>
    <p:extLst>
      <p:ext uri="{BB962C8B-B14F-4D97-AF65-F5344CB8AC3E}">
        <p14:creationId xmlns:p14="http://schemas.microsoft.com/office/powerpoint/2010/main" val="2316226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0357" y="1861136"/>
            <a:ext cx="9694844" cy="36317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62DD6B7B-3B86-8D7B-FD98-E0489BC9A79F}"/>
              </a:ext>
            </a:extLst>
          </p:cNvPr>
          <p:cNvPicPr>
            <a:picLocks noChangeAspect="1"/>
          </p:cNvPicPr>
          <p:nvPr userDrawn="1"/>
        </p:nvPicPr>
        <p:blipFill>
          <a:blip r:embed="rId2"/>
          <a:stretch>
            <a:fillRect/>
          </a:stretch>
        </p:blipFill>
        <p:spPr>
          <a:xfrm>
            <a:off x="239694" y="6292079"/>
            <a:ext cx="11712611" cy="328863"/>
          </a:xfrm>
          <a:prstGeom prst="rect">
            <a:avLst/>
          </a:prstGeom>
          <a:effectLst>
            <a:outerShdw blurRad="50800" dist="38100" dir="2700000" algn="tl" rotWithShape="0">
              <a:prstClr val="black">
                <a:alpha val="40000"/>
              </a:prstClr>
            </a:outerShdw>
          </a:effectLst>
        </p:spPr>
      </p:pic>
      <p:sp>
        <p:nvSpPr>
          <p:cNvPr id="6" name="Title 3">
            <a:extLst>
              <a:ext uri="{FF2B5EF4-FFF2-40B4-BE49-F238E27FC236}">
                <a16:creationId xmlns:a16="http://schemas.microsoft.com/office/drawing/2014/main" id="{E88CABAA-BA87-6E4F-5A8B-166C146B8091}"/>
              </a:ext>
            </a:extLst>
          </p:cNvPr>
          <p:cNvSpPr txBox="1">
            <a:spLocks/>
          </p:cNvSpPr>
          <p:nvPr userDrawn="1"/>
        </p:nvSpPr>
        <p:spPr>
          <a:xfrm>
            <a:off x="1277957" y="365125"/>
            <a:ext cx="96948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CD19C"/>
                </a:solidFill>
                <a:latin typeface="+mj-lt"/>
                <a:ea typeface="+mj-ea"/>
                <a:cs typeface="+mj-cs"/>
              </a:defRPr>
            </a:lvl1pPr>
          </a:lstStyle>
          <a:p>
            <a:endParaRPr lang="en-US" sz="4400" b="1" i="0" kern="1200" dirty="0">
              <a:solidFill>
                <a:srgbClr val="162434"/>
              </a:solidFill>
              <a:latin typeface="+mj-lt"/>
              <a:ea typeface="+mj-ea"/>
              <a:cs typeface="+mj-cs"/>
            </a:endParaRPr>
          </a:p>
        </p:txBody>
      </p:sp>
      <p:sp>
        <p:nvSpPr>
          <p:cNvPr id="7" name="Title 3">
            <a:extLst>
              <a:ext uri="{FF2B5EF4-FFF2-40B4-BE49-F238E27FC236}">
                <a16:creationId xmlns:a16="http://schemas.microsoft.com/office/drawing/2014/main" id="{2FD3123C-511E-7DF7-9467-3AB1DA4FEC89}"/>
              </a:ext>
            </a:extLst>
          </p:cNvPr>
          <p:cNvSpPr>
            <a:spLocks noGrp="1"/>
          </p:cNvSpPr>
          <p:nvPr>
            <p:ph type="title"/>
          </p:nvPr>
        </p:nvSpPr>
        <p:spPr>
          <a:xfrm>
            <a:off x="1430357" y="517525"/>
            <a:ext cx="9694844"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83689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ark Green">
    <p:spTree>
      <p:nvGrpSpPr>
        <p:cNvPr id="1" name=""/>
        <p:cNvGrpSpPr/>
        <p:nvPr/>
      </p:nvGrpSpPr>
      <p:grpSpPr>
        <a:xfrm>
          <a:off x="0" y="0"/>
          <a:ext cx="0" cy="0"/>
          <a:chOff x="0" y="0"/>
          <a:chExt cx="0" cy="0"/>
        </a:xfrm>
      </p:grpSpPr>
      <p:pic>
        <p:nvPicPr>
          <p:cNvPr id="5" name="Picture 4" descr="A blue square with white squares&#10;&#10;AI-generated content may be incorrect.">
            <a:extLst>
              <a:ext uri="{FF2B5EF4-FFF2-40B4-BE49-F238E27FC236}">
                <a16:creationId xmlns:a16="http://schemas.microsoft.com/office/drawing/2014/main" id="{1CB64A13-2AD9-DCAC-8E67-6EAD989E904E}"/>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853D14-5557-595F-5B15-AD28477FB236}"/>
              </a:ext>
            </a:extLst>
          </p:cNvPr>
          <p:cNvSpPr txBox="1">
            <a:spLocks/>
          </p:cNvSpPr>
          <p:nvPr userDrawn="1"/>
        </p:nvSpPr>
        <p:spPr>
          <a:xfrm>
            <a:off x="831850" y="2004096"/>
            <a:ext cx="10515600"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i="0" kern="1200">
                <a:solidFill>
                  <a:schemeClr val="bg1"/>
                </a:solidFill>
                <a:latin typeface="Arial Black" charset="0"/>
                <a:ea typeface="Arial Black" charset="0"/>
                <a:cs typeface="Arial Black" charset="0"/>
              </a:defRPr>
            </a:lvl1pPr>
          </a:lstStyle>
          <a:p>
            <a:endParaRPr lang="en-US"/>
          </a:p>
        </p:txBody>
      </p:sp>
      <p:sp>
        <p:nvSpPr>
          <p:cNvPr id="4" name="Title 3">
            <a:extLst>
              <a:ext uri="{FF2B5EF4-FFF2-40B4-BE49-F238E27FC236}">
                <a16:creationId xmlns:a16="http://schemas.microsoft.com/office/drawing/2014/main" id="{40925007-8450-77C3-7B3C-639EF567BCAF}"/>
              </a:ext>
            </a:extLst>
          </p:cNvPr>
          <p:cNvSpPr>
            <a:spLocks noGrp="1"/>
          </p:cNvSpPr>
          <p:nvPr>
            <p:ph type="title"/>
          </p:nvPr>
        </p:nvSpPr>
        <p:spPr>
          <a:xfrm>
            <a:off x="1277957" y="365125"/>
            <a:ext cx="9694844" cy="1325563"/>
          </a:xfrm>
        </p:spPr>
        <p:txBody>
          <a:bodyPr/>
          <a:lstStyle>
            <a:lvl1pPr>
              <a:defRPr>
                <a:solidFill>
                  <a:srgbClr val="FCD19C"/>
                </a:solidFill>
              </a:defRPr>
            </a:lvl1pPr>
          </a:lstStyle>
          <a:p>
            <a:r>
              <a:rPr lang="en-US" dirty="0"/>
              <a:t>Click to edit Master title style</a:t>
            </a:r>
          </a:p>
        </p:txBody>
      </p:sp>
      <p:sp>
        <p:nvSpPr>
          <p:cNvPr id="11" name="Content Placeholder 10">
            <a:extLst>
              <a:ext uri="{FF2B5EF4-FFF2-40B4-BE49-F238E27FC236}">
                <a16:creationId xmlns:a16="http://schemas.microsoft.com/office/drawing/2014/main" id="{E1039468-5928-B273-9011-5783C4C5F53E}"/>
              </a:ext>
            </a:extLst>
          </p:cNvPr>
          <p:cNvSpPr>
            <a:spLocks noGrp="1"/>
          </p:cNvSpPr>
          <p:nvPr>
            <p:ph sz="quarter" idx="10" hasCustomPrompt="1"/>
          </p:nvPr>
        </p:nvSpPr>
        <p:spPr>
          <a:xfrm>
            <a:off x="1277957" y="2003426"/>
            <a:ext cx="9694844" cy="39106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60AA6657-81C5-510C-38FA-69467899E773}"/>
              </a:ext>
            </a:extLst>
          </p:cNvPr>
          <p:cNvPicPr>
            <a:picLocks noChangeAspect="1"/>
          </p:cNvPicPr>
          <p:nvPr userDrawn="1"/>
        </p:nvPicPr>
        <p:blipFill>
          <a:blip r:embed="rId3"/>
          <a:stretch>
            <a:fillRect/>
          </a:stretch>
        </p:blipFill>
        <p:spPr>
          <a:xfrm>
            <a:off x="239694" y="6292079"/>
            <a:ext cx="11712611" cy="328863"/>
          </a:xfrm>
          <a:prstGeom prst="rect">
            <a:avLst/>
          </a:prstGeom>
        </p:spPr>
      </p:pic>
    </p:spTree>
    <p:extLst>
      <p:ext uri="{BB962C8B-B14F-4D97-AF65-F5344CB8AC3E}">
        <p14:creationId xmlns:p14="http://schemas.microsoft.com/office/powerpoint/2010/main" val="135663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4" descr="A blue square with white squares&#10;&#10;AI-generated content may be incorrect.">
            <a:extLst>
              <a:ext uri="{FF2B5EF4-FFF2-40B4-BE49-F238E27FC236}">
                <a16:creationId xmlns:a16="http://schemas.microsoft.com/office/drawing/2014/main" id="{1CB64A13-2AD9-DCAC-8E67-6EAD989E904E}"/>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853D14-5557-595F-5B15-AD28477FB236}"/>
              </a:ext>
            </a:extLst>
          </p:cNvPr>
          <p:cNvSpPr txBox="1">
            <a:spLocks/>
          </p:cNvSpPr>
          <p:nvPr userDrawn="1"/>
        </p:nvSpPr>
        <p:spPr>
          <a:xfrm>
            <a:off x="831850" y="2004096"/>
            <a:ext cx="10515600"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i="0" kern="1200">
                <a:solidFill>
                  <a:schemeClr val="bg1"/>
                </a:solidFill>
                <a:latin typeface="Arial Black" charset="0"/>
                <a:ea typeface="Arial Black" charset="0"/>
                <a:cs typeface="Arial Black" charset="0"/>
              </a:defRPr>
            </a:lvl1pPr>
          </a:lstStyle>
          <a:p>
            <a:endParaRPr lang="en-US"/>
          </a:p>
        </p:txBody>
      </p:sp>
      <p:sp>
        <p:nvSpPr>
          <p:cNvPr id="4" name="Title 3">
            <a:extLst>
              <a:ext uri="{FF2B5EF4-FFF2-40B4-BE49-F238E27FC236}">
                <a16:creationId xmlns:a16="http://schemas.microsoft.com/office/drawing/2014/main" id="{40925007-8450-77C3-7B3C-639EF567BCAF}"/>
              </a:ext>
            </a:extLst>
          </p:cNvPr>
          <p:cNvSpPr>
            <a:spLocks noGrp="1"/>
          </p:cNvSpPr>
          <p:nvPr>
            <p:ph type="title"/>
          </p:nvPr>
        </p:nvSpPr>
        <p:spPr>
          <a:xfrm>
            <a:off x="1277957" y="365125"/>
            <a:ext cx="9694844" cy="1325563"/>
          </a:xfrm>
        </p:spPr>
        <p:txBody>
          <a:bodyPr/>
          <a:lstStyle>
            <a:lvl1pPr>
              <a:defRPr>
                <a:solidFill>
                  <a:srgbClr val="FCD19C"/>
                </a:solidFill>
              </a:defRPr>
            </a:lvl1pPr>
          </a:lstStyle>
          <a:p>
            <a:r>
              <a:rPr lang="en-US" dirty="0"/>
              <a:t>Click to edit Master title style</a:t>
            </a:r>
          </a:p>
        </p:txBody>
      </p:sp>
      <p:pic>
        <p:nvPicPr>
          <p:cNvPr id="7" name="Picture 6">
            <a:extLst>
              <a:ext uri="{FF2B5EF4-FFF2-40B4-BE49-F238E27FC236}">
                <a16:creationId xmlns:a16="http://schemas.microsoft.com/office/drawing/2014/main" id="{60AA6657-81C5-510C-38FA-69467899E773}"/>
              </a:ext>
            </a:extLst>
          </p:cNvPr>
          <p:cNvPicPr>
            <a:picLocks noChangeAspect="1"/>
          </p:cNvPicPr>
          <p:nvPr userDrawn="1"/>
        </p:nvPicPr>
        <p:blipFill>
          <a:blip r:embed="rId3"/>
          <a:stretch>
            <a:fillRect/>
          </a:stretch>
        </p:blipFill>
        <p:spPr>
          <a:xfrm>
            <a:off x="239694" y="6292079"/>
            <a:ext cx="11712611" cy="328863"/>
          </a:xfrm>
          <a:prstGeom prst="rect">
            <a:avLst/>
          </a:prstGeom>
        </p:spPr>
      </p:pic>
    </p:spTree>
    <p:extLst>
      <p:ext uri="{BB962C8B-B14F-4D97-AF65-F5344CB8AC3E}">
        <p14:creationId xmlns:p14="http://schemas.microsoft.com/office/powerpoint/2010/main" val="263180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Dark Green">
    <p:spTree>
      <p:nvGrpSpPr>
        <p:cNvPr id="1" name=""/>
        <p:cNvGrpSpPr/>
        <p:nvPr/>
      </p:nvGrpSpPr>
      <p:grpSpPr>
        <a:xfrm>
          <a:off x="0" y="0"/>
          <a:ext cx="0" cy="0"/>
          <a:chOff x="0" y="0"/>
          <a:chExt cx="0" cy="0"/>
        </a:xfrm>
      </p:grpSpPr>
      <p:pic>
        <p:nvPicPr>
          <p:cNvPr id="7" name="Picture 6" descr="A blue square with white squares&#10;&#10;AI-generated content may be incorrect.">
            <a:extLst>
              <a:ext uri="{FF2B5EF4-FFF2-40B4-BE49-F238E27FC236}">
                <a16:creationId xmlns:a16="http://schemas.microsoft.com/office/drawing/2014/main" id="{C953152E-E685-79EB-EBD4-733BB094ADF6}"/>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853D14-5557-595F-5B15-AD28477FB236}"/>
              </a:ext>
            </a:extLst>
          </p:cNvPr>
          <p:cNvSpPr txBox="1">
            <a:spLocks/>
          </p:cNvSpPr>
          <p:nvPr userDrawn="1"/>
        </p:nvSpPr>
        <p:spPr>
          <a:xfrm>
            <a:off x="831850" y="2004096"/>
            <a:ext cx="10515600"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i="0" kern="1200">
                <a:solidFill>
                  <a:schemeClr val="bg1"/>
                </a:solidFill>
                <a:latin typeface="Arial Black" charset="0"/>
                <a:ea typeface="Arial Black" charset="0"/>
                <a:cs typeface="Arial Black" charset="0"/>
              </a:defRPr>
            </a:lvl1pPr>
          </a:lstStyle>
          <a:p>
            <a:endParaRPr lang="en-US"/>
          </a:p>
        </p:txBody>
      </p:sp>
      <p:pic>
        <p:nvPicPr>
          <p:cNvPr id="10" name="Picture 9">
            <a:extLst>
              <a:ext uri="{FF2B5EF4-FFF2-40B4-BE49-F238E27FC236}">
                <a16:creationId xmlns:a16="http://schemas.microsoft.com/office/drawing/2014/main" id="{C6E5DE97-4C24-C473-69F3-5562318EDAE8}"/>
              </a:ext>
            </a:extLst>
          </p:cNvPr>
          <p:cNvPicPr>
            <a:picLocks noChangeAspect="1"/>
          </p:cNvPicPr>
          <p:nvPr userDrawn="1"/>
        </p:nvPicPr>
        <p:blipFill>
          <a:blip r:embed="rId3"/>
          <a:stretch>
            <a:fillRect/>
          </a:stretch>
        </p:blipFill>
        <p:spPr>
          <a:xfrm>
            <a:off x="239694" y="6292079"/>
            <a:ext cx="11712611" cy="328863"/>
          </a:xfrm>
          <a:prstGeom prst="rect">
            <a:avLst/>
          </a:prstGeom>
        </p:spPr>
      </p:pic>
      <p:sp>
        <p:nvSpPr>
          <p:cNvPr id="3" name="Title 1">
            <a:extLst>
              <a:ext uri="{FF2B5EF4-FFF2-40B4-BE49-F238E27FC236}">
                <a16:creationId xmlns:a16="http://schemas.microsoft.com/office/drawing/2014/main" id="{0FB1C952-BA6B-BED7-8510-5394DF584052}"/>
              </a:ext>
            </a:extLst>
          </p:cNvPr>
          <p:cNvSpPr txBox="1">
            <a:spLocks/>
          </p:cNvSpPr>
          <p:nvPr userDrawn="1"/>
        </p:nvSpPr>
        <p:spPr>
          <a:xfrm>
            <a:off x="831850" y="2004096"/>
            <a:ext cx="10515600"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i="0" kern="1200">
                <a:solidFill>
                  <a:schemeClr val="bg1"/>
                </a:solidFill>
                <a:latin typeface="Arial Black" charset="0"/>
                <a:ea typeface="Arial Black" charset="0"/>
                <a:cs typeface="Arial Black" charset="0"/>
              </a:defRPr>
            </a:lvl1pPr>
          </a:lstStyle>
          <a:p>
            <a:endParaRPr lang="en-US"/>
          </a:p>
        </p:txBody>
      </p:sp>
      <p:sp>
        <p:nvSpPr>
          <p:cNvPr id="4" name="Title 3">
            <a:extLst>
              <a:ext uri="{FF2B5EF4-FFF2-40B4-BE49-F238E27FC236}">
                <a16:creationId xmlns:a16="http://schemas.microsoft.com/office/drawing/2014/main" id="{94F123B0-92FA-3C95-75AF-B25B1EE15D39}"/>
              </a:ext>
            </a:extLst>
          </p:cNvPr>
          <p:cNvSpPr>
            <a:spLocks noGrp="1"/>
          </p:cNvSpPr>
          <p:nvPr>
            <p:ph type="title"/>
          </p:nvPr>
        </p:nvSpPr>
        <p:spPr>
          <a:xfrm>
            <a:off x="1299990" y="365125"/>
            <a:ext cx="10053810" cy="1325563"/>
          </a:xfrm>
        </p:spPr>
        <p:txBody>
          <a:bodyPr/>
          <a:lstStyle>
            <a:lvl1pPr>
              <a:defRPr>
                <a:solidFill>
                  <a:srgbClr val="FCD19C"/>
                </a:solidFill>
              </a:defRPr>
            </a:lvl1pPr>
          </a:lstStyle>
          <a:p>
            <a:r>
              <a:rPr lang="en-US" dirty="0"/>
              <a:t>Click to edit Master title style</a:t>
            </a:r>
          </a:p>
        </p:txBody>
      </p:sp>
      <p:sp>
        <p:nvSpPr>
          <p:cNvPr id="5" name="Content Placeholder 5">
            <a:extLst>
              <a:ext uri="{FF2B5EF4-FFF2-40B4-BE49-F238E27FC236}">
                <a16:creationId xmlns:a16="http://schemas.microsoft.com/office/drawing/2014/main" id="{F2A44363-35F4-BD8C-1DA2-E9D11B269076}"/>
              </a:ext>
            </a:extLst>
          </p:cNvPr>
          <p:cNvSpPr>
            <a:spLocks noGrp="1"/>
          </p:cNvSpPr>
          <p:nvPr>
            <p:ph sz="quarter" idx="10" hasCustomPrompt="1"/>
          </p:nvPr>
        </p:nvSpPr>
        <p:spPr>
          <a:xfrm>
            <a:off x="1299990" y="2003425"/>
            <a:ext cx="4796010" cy="39290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DEA473B-8429-33EB-3BD7-D311A3FCC8E2}"/>
              </a:ext>
            </a:extLst>
          </p:cNvPr>
          <p:cNvSpPr>
            <a:spLocks noGrp="1"/>
          </p:cNvSpPr>
          <p:nvPr>
            <p:ph sz="quarter" idx="11" hasCustomPrompt="1"/>
          </p:nvPr>
        </p:nvSpPr>
        <p:spPr>
          <a:xfrm>
            <a:off x="6406855" y="2016069"/>
            <a:ext cx="4953295" cy="39290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24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Green">
    <p:spTree>
      <p:nvGrpSpPr>
        <p:cNvPr id="1" name=""/>
        <p:cNvGrpSpPr/>
        <p:nvPr/>
      </p:nvGrpSpPr>
      <p:grpSpPr>
        <a:xfrm>
          <a:off x="0" y="0"/>
          <a:ext cx="0" cy="0"/>
          <a:chOff x="0" y="0"/>
          <a:chExt cx="0" cy="0"/>
        </a:xfrm>
      </p:grpSpPr>
      <p:pic>
        <p:nvPicPr>
          <p:cNvPr id="6" name="Picture 5" descr="A blue sky with clouds&#10;&#10;AI-generated content may be incorrect.">
            <a:extLst>
              <a:ext uri="{FF2B5EF4-FFF2-40B4-BE49-F238E27FC236}">
                <a16:creationId xmlns:a16="http://schemas.microsoft.com/office/drawing/2014/main" id="{44E62B78-F212-3764-5D70-7CFD1F672552}"/>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8E853D14-5557-595F-5B15-AD28477FB236}"/>
              </a:ext>
            </a:extLst>
          </p:cNvPr>
          <p:cNvSpPr txBox="1">
            <a:spLocks/>
          </p:cNvSpPr>
          <p:nvPr userDrawn="1"/>
        </p:nvSpPr>
        <p:spPr>
          <a:xfrm>
            <a:off x="831850" y="2004096"/>
            <a:ext cx="10515600"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i="0" kern="1200">
                <a:solidFill>
                  <a:schemeClr val="bg1"/>
                </a:solidFill>
                <a:latin typeface="Arial Black" charset="0"/>
                <a:ea typeface="Arial Black" charset="0"/>
                <a:cs typeface="Arial Black" charset="0"/>
              </a:defRPr>
            </a:lvl1pPr>
          </a:lstStyle>
          <a:p>
            <a:endParaRPr lang="en-US"/>
          </a:p>
        </p:txBody>
      </p:sp>
      <p:sp>
        <p:nvSpPr>
          <p:cNvPr id="4" name="Title 3">
            <a:extLst>
              <a:ext uri="{FF2B5EF4-FFF2-40B4-BE49-F238E27FC236}">
                <a16:creationId xmlns:a16="http://schemas.microsoft.com/office/drawing/2014/main" id="{40925007-8450-77C3-7B3C-639EF567BCAF}"/>
              </a:ext>
            </a:extLst>
          </p:cNvPr>
          <p:cNvSpPr>
            <a:spLocks noGrp="1"/>
          </p:cNvSpPr>
          <p:nvPr>
            <p:ph type="title"/>
          </p:nvPr>
        </p:nvSpPr>
        <p:spPr/>
        <p:txBody>
          <a:bodyPr/>
          <a:lstStyle>
            <a:lvl1pPr>
              <a:defRPr>
                <a:solidFill>
                  <a:srgbClr val="FCD19C"/>
                </a:solidFill>
              </a:defRPr>
            </a:lvl1pPr>
          </a:lstStyle>
          <a:p>
            <a:endParaRPr lang="en-US" dirty="0"/>
          </a:p>
        </p:txBody>
      </p:sp>
      <p:sp>
        <p:nvSpPr>
          <p:cNvPr id="11" name="Content Placeholder 10">
            <a:extLst>
              <a:ext uri="{FF2B5EF4-FFF2-40B4-BE49-F238E27FC236}">
                <a16:creationId xmlns:a16="http://schemas.microsoft.com/office/drawing/2014/main" id="{E1039468-5928-B273-9011-5783C4C5F53E}"/>
              </a:ext>
            </a:extLst>
          </p:cNvPr>
          <p:cNvSpPr>
            <a:spLocks noGrp="1"/>
          </p:cNvSpPr>
          <p:nvPr>
            <p:ph sz="quarter" idx="10" hasCustomPrompt="1"/>
          </p:nvPr>
        </p:nvSpPr>
        <p:spPr>
          <a:xfrm>
            <a:off x="838200" y="2003426"/>
            <a:ext cx="10509250" cy="39106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60AA6657-81C5-510C-38FA-69467899E773}"/>
              </a:ext>
            </a:extLst>
          </p:cNvPr>
          <p:cNvPicPr>
            <a:picLocks noChangeAspect="1"/>
          </p:cNvPicPr>
          <p:nvPr userDrawn="1"/>
        </p:nvPicPr>
        <p:blipFill>
          <a:blip r:embed="rId3"/>
          <a:stretch>
            <a:fillRect/>
          </a:stretch>
        </p:blipFill>
        <p:spPr>
          <a:xfrm>
            <a:off x="239694" y="6292079"/>
            <a:ext cx="11712611" cy="328863"/>
          </a:xfrm>
          <a:prstGeom prst="rect">
            <a:avLst/>
          </a:prstGeom>
        </p:spPr>
      </p:pic>
    </p:spTree>
    <p:extLst>
      <p:ext uri="{BB962C8B-B14F-4D97-AF65-F5344CB8AC3E}">
        <p14:creationId xmlns:p14="http://schemas.microsoft.com/office/powerpoint/2010/main" val="147116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4275237"/>
      </p:ext>
    </p:extLst>
  </p:cSld>
  <p:clrMap bg1="lt1" tx1="dk1" bg2="lt2" tx2="dk2" accent1="accent1" accent2="accent2" accent3="accent3" accent4="accent4" accent5="accent5" accent6="accent6" hlink="hlink" folHlink="folHlink"/>
  <p:sldLayoutIdLst>
    <p:sldLayoutId id="2147483697" r:id="rId1"/>
    <p:sldLayoutId id="2147483669" r:id="rId2"/>
    <p:sldLayoutId id="2147483675" r:id="rId3"/>
    <p:sldLayoutId id="2147483683" r:id="rId4"/>
    <p:sldLayoutId id="2147483700" r:id="rId5"/>
    <p:sldLayoutId id="2147483690" r:id="rId6"/>
    <p:sldLayoutId id="2147483698" r:id="rId7"/>
    <p:sldLayoutId id="2147483691" r:id="rId8"/>
    <p:sldLayoutId id="2147483686" r:id="rId9"/>
    <p:sldLayoutId id="2147483653" r:id="rId10"/>
    <p:sldLayoutId id="2147483661" r:id="rId11"/>
    <p:sldLayoutId id="2147483672" r:id="rId12"/>
    <p:sldLayoutId id="2147483671" r:id="rId13"/>
    <p:sldLayoutId id="2147483680" r:id="rId14"/>
    <p:sldLayoutId id="2147483701" r:id="rId15"/>
    <p:sldLayoutId id="2147483703" r:id="rId1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27.svg"/><Relationship Id="rId9" Type="http://schemas.openxmlformats.org/officeDocument/2006/relationships/image" Target="../media/image31.sv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27.svg"/><Relationship Id="rId10" Type="http://schemas.openxmlformats.org/officeDocument/2006/relationships/image" Target="../media/image31.svg"/><Relationship Id="rId4" Type="http://schemas.openxmlformats.org/officeDocument/2006/relationships/image" Target="../media/image26.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denti.beer/intro"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microsoft.com/office/2018/10/relationships/comments" Target="../comments/modernComment_7FFFE0AB_E922003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hyperlink" Target="https://attack.mitre.org/" TargetMode="External"/><Relationship Id="rId3" Type="http://schemas.openxmlformats.org/officeDocument/2006/relationships/hyperlink" Target="https://www.idpro.org/educational-resources/" TargetMode="External"/><Relationship Id="rId7" Type="http://schemas.openxmlformats.org/officeDocument/2006/relationships/hyperlink" Target="https://idsalliance.org/"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hyperlink" Target="https://pages.nist.gov/800-63-4/" TargetMode="External"/><Relationship Id="rId5" Type="http://schemas.openxmlformats.org/officeDocument/2006/relationships/hyperlink" Target="https://www.incommon.org/academy/iamonline/" TargetMode="External"/><Relationship Id="rId4" Type="http://schemas.openxmlformats.org/officeDocument/2006/relationships/hyperlink" Target="https://fidoalliance.org/fido2/" TargetMode="External"/><Relationship Id="rId9" Type="http://schemas.openxmlformats.org/officeDocument/2006/relationships/image" Target="../media/image50.png"/></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denti.beer/intro"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3B9F10-EED8-B525-0DBD-41ABDECDBF65}"/>
              </a:ext>
            </a:extLst>
          </p:cNvPr>
          <p:cNvSpPr>
            <a:spLocks noGrp="1"/>
          </p:cNvSpPr>
          <p:nvPr>
            <p:ph type="title"/>
          </p:nvPr>
        </p:nvSpPr>
        <p:spPr/>
        <p:txBody>
          <a:bodyPr/>
          <a:lstStyle/>
          <a:p>
            <a:r>
              <a:rPr lang="en-US" dirty="0"/>
              <a:t>Introduction to Identity</a:t>
            </a:r>
          </a:p>
        </p:txBody>
      </p:sp>
      <p:sp>
        <p:nvSpPr>
          <p:cNvPr id="5" name="Text Placeholder 4">
            <a:extLst>
              <a:ext uri="{FF2B5EF4-FFF2-40B4-BE49-F238E27FC236}">
                <a16:creationId xmlns:a16="http://schemas.microsoft.com/office/drawing/2014/main" id="{F808BFD5-42E5-437E-F06B-14C2191955E9}"/>
              </a:ext>
            </a:extLst>
          </p:cNvPr>
          <p:cNvSpPr>
            <a:spLocks noGrp="1"/>
          </p:cNvSpPr>
          <p:nvPr>
            <p:ph type="body" sz="quarter" idx="19"/>
          </p:nvPr>
        </p:nvSpPr>
        <p:spPr/>
        <p:txBody>
          <a:bodyPr>
            <a:normAutofit lnSpcReduction="10000"/>
          </a:bodyPr>
          <a:lstStyle/>
          <a:p>
            <a:r>
              <a:rPr lang="en-US" dirty="0" err="1"/>
              <a:t>Identiverse</a:t>
            </a:r>
            <a:r>
              <a:rPr lang="en-US" dirty="0"/>
              <a:t> 2025 • Masterclass</a:t>
            </a:r>
          </a:p>
        </p:txBody>
      </p:sp>
    </p:spTree>
    <p:extLst>
      <p:ext uri="{BB962C8B-B14F-4D97-AF65-F5344CB8AC3E}">
        <p14:creationId xmlns:p14="http://schemas.microsoft.com/office/powerpoint/2010/main" val="27609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553F-7B66-C67A-7063-F16644C36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D654D-B919-33B4-70D9-2171D2676988}"/>
              </a:ext>
            </a:extLst>
          </p:cNvPr>
          <p:cNvSpPr>
            <a:spLocks noGrp="1"/>
          </p:cNvSpPr>
          <p:nvPr>
            <p:ph type="title"/>
          </p:nvPr>
        </p:nvSpPr>
        <p:spPr/>
        <p:txBody>
          <a:bodyPr/>
          <a:lstStyle/>
          <a:p>
            <a:r>
              <a:rPr lang="en-GB" dirty="0"/>
              <a:t>It’s a lot of things – and not just</a:t>
            </a:r>
            <a:endParaRPr lang="en-US" dirty="0"/>
          </a:p>
        </p:txBody>
      </p:sp>
      <p:grpSp>
        <p:nvGrpSpPr>
          <p:cNvPr id="9" name="Group 8">
            <a:extLst>
              <a:ext uri="{FF2B5EF4-FFF2-40B4-BE49-F238E27FC236}">
                <a16:creationId xmlns:a16="http://schemas.microsoft.com/office/drawing/2014/main" id="{9723264D-BDF4-E2B8-0E74-D1F4752C6FAE}"/>
              </a:ext>
            </a:extLst>
          </p:cNvPr>
          <p:cNvGrpSpPr/>
          <p:nvPr/>
        </p:nvGrpSpPr>
        <p:grpSpPr>
          <a:xfrm>
            <a:off x="3645693" y="1803645"/>
            <a:ext cx="4900613" cy="3795713"/>
            <a:chOff x="1195387" y="1803645"/>
            <a:chExt cx="4900613" cy="3795713"/>
          </a:xfrm>
        </p:grpSpPr>
        <p:sp>
          <p:nvSpPr>
            <p:cNvPr id="10" name="Freeform: Shape 9">
              <a:extLst>
                <a:ext uri="{FF2B5EF4-FFF2-40B4-BE49-F238E27FC236}">
                  <a16:creationId xmlns:a16="http://schemas.microsoft.com/office/drawing/2014/main" id="{30A319A6-6634-0962-F157-B34E85BAE475}"/>
                </a:ext>
              </a:extLst>
            </p:cNvPr>
            <p:cNvSpPr/>
            <p:nvPr/>
          </p:nvSpPr>
          <p:spPr>
            <a:xfrm>
              <a:off x="1195387" y="1803645"/>
              <a:ext cx="4900613" cy="3795713"/>
            </a:xfrm>
            <a:custGeom>
              <a:avLst/>
              <a:gdLst>
                <a:gd name="connsiteX0" fmla="*/ 0 w 4900613"/>
                <a:gd name="connsiteY0" fmla="*/ 379571 h 3795713"/>
                <a:gd name="connsiteX1" fmla="*/ 379571 w 4900613"/>
                <a:gd name="connsiteY1" fmla="*/ 0 h 3795713"/>
                <a:gd name="connsiteX2" fmla="*/ 4521042 w 4900613"/>
                <a:gd name="connsiteY2" fmla="*/ 0 h 3795713"/>
                <a:gd name="connsiteX3" fmla="*/ 4900613 w 4900613"/>
                <a:gd name="connsiteY3" fmla="*/ 379571 h 3795713"/>
                <a:gd name="connsiteX4" fmla="*/ 4900613 w 4900613"/>
                <a:gd name="connsiteY4" fmla="*/ 3416142 h 3795713"/>
                <a:gd name="connsiteX5" fmla="*/ 4521042 w 4900613"/>
                <a:gd name="connsiteY5" fmla="*/ 3795713 h 3795713"/>
                <a:gd name="connsiteX6" fmla="*/ 379571 w 4900613"/>
                <a:gd name="connsiteY6" fmla="*/ 3795713 h 3795713"/>
                <a:gd name="connsiteX7" fmla="*/ 0 w 4900613"/>
                <a:gd name="connsiteY7" fmla="*/ 3416142 h 3795713"/>
                <a:gd name="connsiteX8" fmla="*/ 0 w 4900613"/>
                <a:gd name="connsiteY8" fmla="*/ 379571 h 379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0613" h="3795713">
                  <a:moveTo>
                    <a:pt x="0" y="379571"/>
                  </a:moveTo>
                  <a:cubicBezTo>
                    <a:pt x="0" y="169940"/>
                    <a:pt x="169940" y="0"/>
                    <a:pt x="379571" y="0"/>
                  </a:cubicBezTo>
                  <a:lnTo>
                    <a:pt x="4521042" y="0"/>
                  </a:lnTo>
                  <a:cubicBezTo>
                    <a:pt x="4730673" y="0"/>
                    <a:pt x="4900613" y="169940"/>
                    <a:pt x="4900613" y="379571"/>
                  </a:cubicBezTo>
                  <a:lnTo>
                    <a:pt x="4900613" y="3416142"/>
                  </a:lnTo>
                  <a:cubicBezTo>
                    <a:pt x="4900613" y="3625773"/>
                    <a:pt x="4730673" y="3795713"/>
                    <a:pt x="4521042" y="3795713"/>
                  </a:cubicBezTo>
                  <a:lnTo>
                    <a:pt x="379571" y="3795713"/>
                  </a:lnTo>
                  <a:cubicBezTo>
                    <a:pt x="169940" y="3795713"/>
                    <a:pt x="0" y="3625773"/>
                    <a:pt x="0" y="3416142"/>
                  </a:cubicBezTo>
                  <a:lnTo>
                    <a:pt x="0" y="379571"/>
                  </a:lnTo>
                  <a:close/>
                </a:path>
              </a:pathLst>
            </a:custGeom>
            <a:solidFill>
              <a:srgbClr val="8BC145">
                <a:tint val="40000"/>
                <a:hueOff val="0"/>
                <a:satOff val="0"/>
                <a:lumOff val="0"/>
                <a:alphaOff val="0"/>
              </a:srgbClr>
            </a:solidFill>
            <a:ln>
              <a:no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220042" tIns="220042" rIns="220042" bIns="2877042" numCol="1" spcCol="1270" anchor="ctr" anchorCtr="0">
              <a:noAutofit/>
            </a:bodyPr>
            <a:lstStyle/>
            <a:p>
              <a:pPr marL="0" lvl="0" indent="0" algn="ctr" defTabSz="2178050">
                <a:lnSpc>
                  <a:spcPct val="90000"/>
                </a:lnSpc>
                <a:spcBef>
                  <a:spcPct val="0"/>
                </a:spcBef>
                <a:spcAft>
                  <a:spcPct val="35000"/>
                </a:spcAft>
                <a:buNone/>
              </a:pPr>
              <a:r>
                <a:rPr lang="en-NO" sz="4900" kern="1200">
                  <a:solidFill>
                    <a:sysClr val="windowText" lastClr="000000">
                      <a:hueOff val="0"/>
                      <a:satOff val="0"/>
                      <a:lumOff val="0"/>
                      <a:alphaOff val="0"/>
                    </a:sysClr>
                  </a:solidFill>
                  <a:latin typeface="Calibri" panose="020F0502020204030204"/>
                  <a:ea typeface="+mn-ea"/>
                  <a:cs typeface="+mn-cs"/>
                </a:rPr>
                <a:t>IAM</a:t>
              </a:r>
            </a:p>
          </p:txBody>
        </p:sp>
        <p:sp>
          <p:nvSpPr>
            <p:cNvPr id="11" name="Freeform: Shape 10">
              <a:extLst>
                <a:ext uri="{FF2B5EF4-FFF2-40B4-BE49-F238E27FC236}">
                  <a16:creationId xmlns:a16="http://schemas.microsoft.com/office/drawing/2014/main" id="{8756AB7F-1FA5-3470-0418-0BF8FAC34E91}"/>
                </a:ext>
              </a:extLst>
            </p:cNvPr>
            <p:cNvSpPr/>
            <p:nvPr/>
          </p:nvSpPr>
          <p:spPr>
            <a:xfrm>
              <a:off x="1685448" y="2942683"/>
              <a:ext cx="3920490" cy="745705"/>
            </a:xfrm>
            <a:custGeom>
              <a:avLst/>
              <a:gdLst>
                <a:gd name="connsiteX0" fmla="*/ 0 w 3920490"/>
                <a:gd name="connsiteY0" fmla="*/ 74571 h 745705"/>
                <a:gd name="connsiteX1" fmla="*/ 74571 w 3920490"/>
                <a:gd name="connsiteY1" fmla="*/ 0 h 745705"/>
                <a:gd name="connsiteX2" fmla="*/ 3845920 w 3920490"/>
                <a:gd name="connsiteY2" fmla="*/ 0 h 745705"/>
                <a:gd name="connsiteX3" fmla="*/ 3920491 w 3920490"/>
                <a:gd name="connsiteY3" fmla="*/ 74571 h 745705"/>
                <a:gd name="connsiteX4" fmla="*/ 3920490 w 3920490"/>
                <a:gd name="connsiteY4" fmla="*/ 671135 h 745705"/>
                <a:gd name="connsiteX5" fmla="*/ 3845919 w 3920490"/>
                <a:gd name="connsiteY5" fmla="*/ 745706 h 745705"/>
                <a:gd name="connsiteX6" fmla="*/ 74571 w 3920490"/>
                <a:gd name="connsiteY6" fmla="*/ 745705 h 745705"/>
                <a:gd name="connsiteX7" fmla="*/ 0 w 3920490"/>
                <a:gd name="connsiteY7" fmla="*/ 671134 h 745705"/>
                <a:gd name="connsiteX8" fmla="*/ 0 w 3920490"/>
                <a:gd name="connsiteY8" fmla="*/ 74571 h 7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0490" h="745705">
                  <a:moveTo>
                    <a:pt x="0" y="74571"/>
                  </a:moveTo>
                  <a:cubicBezTo>
                    <a:pt x="0" y="33387"/>
                    <a:pt x="33387" y="0"/>
                    <a:pt x="74571" y="0"/>
                  </a:cubicBezTo>
                  <a:lnTo>
                    <a:pt x="3845920" y="0"/>
                  </a:lnTo>
                  <a:cubicBezTo>
                    <a:pt x="3887104" y="0"/>
                    <a:pt x="3920491" y="33387"/>
                    <a:pt x="3920491" y="74571"/>
                  </a:cubicBezTo>
                  <a:cubicBezTo>
                    <a:pt x="3920491" y="273426"/>
                    <a:pt x="3920490" y="472280"/>
                    <a:pt x="3920490" y="671135"/>
                  </a:cubicBezTo>
                  <a:cubicBezTo>
                    <a:pt x="3920490" y="712319"/>
                    <a:pt x="3887103" y="745706"/>
                    <a:pt x="3845919" y="745706"/>
                  </a:cubicBezTo>
                  <a:lnTo>
                    <a:pt x="74571" y="745705"/>
                  </a:lnTo>
                  <a:cubicBezTo>
                    <a:pt x="33387" y="745705"/>
                    <a:pt x="0" y="712318"/>
                    <a:pt x="0" y="671134"/>
                  </a:cubicBezTo>
                  <a:lnTo>
                    <a:pt x="0" y="74571"/>
                  </a:lnTo>
                  <a:close/>
                </a:path>
              </a:pathLst>
            </a:custGeom>
            <a:gradFill rotWithShape="0">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p:spPr>
          <p:style>
            <a:lnRef idx="0">
              <a:scrgbClr r="0" g="0" b="0"/>
            </a:lnRef>
            <a:fillRef idx="3">
              <a:scrgbClr r="0" g="0" b="0"/>
            </a:fillRef>
            <a:effectRef idx="2">
              <a:scrgbClr r="0" g="0" b="0"/>
            </a:effectRef>
            <a:fontRef idx="minor">
              <a:schemeClr val="lt1"/>
            </a:fontRef>
          </p:style>
          <p:txBody>
            <a:bodyPr spcFirstLastPara="0" vert="horz" wrap="square" lIns="120901" tIns="96136" rIns="120901" bIns="96136" numCol="1" spcCol="1270" anchor="ctr" anchorCtr="0">
              <a:noAutofit/>
            </a:bodyPr>
            <a:lstStyle/>
            <a:p>
              <a:pPr marL="0" lvl="0" indent="0" algn="ctr" defTabSz="1733550">
                <a:lnSpc>
                  <a:spcPct val="90000"/>
                </a:lnSpc>
                <a:spcBef>
                  <a:spcPct val="0"/>
                </a:spcBef>
                <a:spcAft>
                  <a:spcPct val="35000"/>
                </a:spcAft>
                <a:buNone/>
              </a:pPr>
              <a:r>
                <a:rPr lang="en-NO" sz="3900" kern="1200">
                  <a:solidFill>
                    <a:sysClr val="window" lastClr="FFFFFF"/>
                  </a:solidFill>
                  <a:latin typeface="Calibri" panose="020F0502020204030204"/>
                  <a:ea typeface="+mn-ea"/>
                  <a:cs typeface="+mn-cs"/>
                </a:rPr>
                <a:t>IGA</a:t>
              </a:r>
            </a:p>
          </p:txBody>
        </p:sp>
        <p:sp>
          <p:nvSpPr>
            <p:cNvPr id="12" name="Freeform: Shape 11">
              <a:extLst>
                <a:ext uri="{FF2B5EF4-FFF2-40B4-BE49-F238E27FC236}">
                  <a16:creationId xmlns:a16="http://schemas.microsoft.com/office/drawing/2014/main" id="{4DBBBB1E-57F1-E99B-3F06-D493F8F4E1C2}"/>
                </a:ext>
              </a:extLst>
            </p:cNvPr>
            <p:cNvSpPr/>
            <p:nvPr/>
          </p:nvSpPr>
          <p:spPr>
            <a:xfrm>
              <a:off x="1685448" y="3803112"/>
              <a:ext cx="3920490" cy="745705"/>
            </a:xfrm>
            <a:custGeom>
              <a:avLst/>
              <a:gdLst>
                <a:gd name="connsiteX0" fmla="*/ 0 w 3920490"/>
                <a:gd name="connsiteY0" fmla="*/ 74571 h 745705"/>
                <a:gd name="connsiteX1" fmla="*/ 74571 w 3920490"/>
                <a:gd name="connsiteY1" fmla="*/ 0 h 745705"/>
                <a:gd name="connsiteX2" fmla="*/ 3845920 w 3920490"/>
                <a:gd name="connsiteY2" fmla="*/ 0 h 745705"/>
                <a:gd name="connsiteX3" fmla="*/ 3920491 w 3920490"/>
                <a:gd name="connsiteY3" fmla="*/ 74571 h 745705"/>
                <a:gd name="connsiteX4" fmla="*/ 3920490 w 3920490"/>
                <a:gd name="connsiteY4" fmla="*/ 671135 h 745705"/>
                <a:gd name="connsiteX5" fmla="*/ 3845919 w 3920490"/>
                <a:gd name="connsiteY5" fmla="*/ 745706 h 745705"/>
                <a:gd name="connsiteX6" fmla="*/ 74571 w 3920490"/>
                <a:gd name="connsiteY6" fmla="*/ 745705 h 745705"/>
                <a:gd name="connsiteX7" fmla="*/ 0 w 3920490"/>
                <a:gd name="connsiteY7" fmla="*/ 671134 h 745705"/>
                <a:gd name="connsiteX8" fmla="*/ 0 w 3920490"/>
                <a:gd name="connsiteY8" fmla="*/ 74571 h 7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0490" h="745705">
                  <a:moveTo>
                    <a:pt x="0" y="74571"/>
                  </a:moveTo>
                  <a:cubicBezTo>
                    <a:pt x="0" y="33387"/>
                    <a:pt x="33387" y="0"/>
                    <a:pt x="74571" y="0"/>
                  </a:cubicBezTo>
                  <a:lnTo>
                    <a:pt x="3845920" y="0"/>
                  </a:lnTo>
                  <a:cubicBezTo>
                    <a:pt x="3887104" y="0"/>
                    <a:pt x="3920491" y="33387"/>
                    <a:pt x="3920491" y="74571"/>
                  </a:cubicBezTo>
                  <a:cubicBezTo>
                    <a:pt x="3920491" y="273426"/>
                    <a:pt x="3920490" y="472280"/>
                    <a:pt x="3920490" y="671135"/>
                  </a:cubicBezTo>
                  <a:cubicBezTo>
                    <a:pt x="3920490" y="712319"/>
                    <a:pt x="3887103" y="745706"/>
                    <a:pt x="3845919" y="745706"/>
                  </a:cubicBezTo>
                  <a:lnTo>
                    <a:pt x="74571" y="745705"/>
                  </a:lnTo>
                  <a:cubicBezTo>
                    <a:pt x="33387" y="745705"/>
                    <a:pt x="0" y="712318"/>
                    <a:pt x="0" y="671134"/>
                  </a:cubicBezTo>
                  <a:lnTo>
                    <a:pt x="0" y="74571"/>
                  </a:lnTo>
                  <a:close/>
                </a:path>
              </a:pathLst>
            </a:custGeom>
            <a:gradFill rotWithShape="0">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p:spPr>
          <p:style>
            <a:lnRef idx="0">
              <a:scrgbClr r="0" g="0" b="0"/>
            </a:lnRef>
            <a:fillRef idx="3">
              <a:scrgbClr r="0" g="0" b="0"/>
            </a:fillRef>
            <a:effectRef idx="2">
              <a:scrgbClr r="0" g="0" b="0"/>
            </a:effectRef>
            <a:fontRef idx="minor">
              <a:schemeClr val="lt1"/>
            </a:fontRef>
          </p:style>
          <p:txBody>
            <a:bodyPr spcFirstLastPara="0" vert="horz" wrap="square" lIns="120901" tIns="96136" rIns="120901" bIns="96136" numCol="1" spcCol="1270" anchor="ctr" anchorCtr="0">
              <a:noAutofit/>
            </a:bodyPr>
            <a:lstStyle/>
            <a:p>
              <a:pPr marL="0" lvl="0" indent="0" algn="ctr" defTabSz="1733550">
                <a:lnSpc>
                  <a:spcPct val="90000"/>
                </a:lnSpc>
                <a:spcBef>
                  <a:spcPct val="0"/>
                </a:spcBef>
                <a:spcAft>
                  <a:spcPct val="35000"/>
                </a:spcAft>
                <a:buNone/>
              </a:pPr>
              <a:r>
                <a:rPr lang="en-NO" sz="3900" kern="1200">
                  <a:solidFill>
                    <a:sysClr val="window" lastClr="FFFFFF"/>
                  </a:solidFill>
                  <a:latin typeface="Calibri" panose="020F0502020204030204"/>
                  <a:ea typeface="+mn-ea"/>
                  <a:cs typeface="+mn-cs"/>
                </a:rPr>
                <a:t>AM</a:t>
              </a:r>
            </a:p>
          </p:txBody>
        </p:sp>
        <p:sp>
          <p:nvSpPr>
            <p:cNvPr id="13" name="Freeform: Shape 12">
              <a:extLst>
                <a:ext uri="{FF2B5EF4-FFF2-40B4-BE49-F238E27FC236}">
                  <a16:creationId xmlns:a16="http://schemas.microsoft.com/office/drawing/2014/main" id="{8C3D4198-16BA-F6BC-3FFB-3885A1DBA44F}"/>
                </a:ext>
              </a:extLst>
            </p:cNvPr>
            <p:cNvSpPr/>
            <p:nvPr/>
          </p:nvSpPr>
          <p:spPr>
            <a:xfrm>
              <a:off x="1685448" y="4663542"/>
              <a:ext cx="3920490" cy="745705"/>
            </a:xfrm>
            <a:custGeom>
              <a:avLst/>
              <a:gdLst>
                <a:gd name="connsiteX0" fmla="*/ 0 w 3920490"/>
                <a:gd name="connsiteY0" fmla="*/ 74571 h 745705"/>
                <a:gd name="connsiteX1" fmla="*/ 74571 w 3920490"/>
                <a:gd name="connsiteY1" fmla="*/ 0 h 745705"/>
                <a:gd name="connsiteX2" fmla="*/ 3845920 w 3920490"/>
                <a:gd name="connsiteY2" fmla="*/ 0 h 745705"/>
                <a:gd name="connsiteX3" fmla="*/ 3920491 w 3920490"/>
                <a:gd name="connsiteY3" fmla="*/ 74571 h 745705"/>
                <a:gd name="connsiteX4" fmla="*/ 3920490 w 3920490"/>
                <a:gd name="connsiteY4" fmla="*/ 671135 h 745705"/>
                <a:gd name="connsiteX5" fmla="*/ 3845919 w 3920490"/>
                <a:gd name="connsiteY5" fmla="*/ 745706 h 745705"/>
                <a:gd name="connsiteX6" fmla="*/ 74571 w 3920490"/>
                <a:gd name="connsiteY6" fmla="*/ 745705 h 745705"/>
                <a:gd name="connsiteX7" fmla="*/ 0 w 3920490"/>
                <a:gd name="connsiteY7" fmla="*/ 671134 h 745705"/>
                <a:gd name="connsiteX8" fmla="*/ 0 w 3920490"/>
                <a:gd name="connsiteY8" fmla="*/ 74571 h 7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0490" h="745705">
                  <a:moveTo>
                    <a:pt x="0" y="74571"/>
                  </a:moveTo>
                  <a:cubicBezTo>
                    <a:pt x="0" y="33387"/>
                    <a:pt x="33387" y="0"/>
                    <a:pt x="74571" y="0"/>
                  </a:cubicBezTo>
                  <a:lnTo>
                    <a:pt x="3845920" y="0"/>
                  </a:lnTo>
                  <a:cubicBezTo>
                    <a:pt x="3887104" y="0"/>
                    <a:pt x="3920491" y="33387"/>
                    <a:pt x="3920491" y="74571"/>
                  </a:cubicBezTo>
                  <a:cubicBezTo>
                    <a:pt x="3920491" y="273426"/>
                    <a:pt x="3920490" y="472280"/>
                    <a:pt x="3920490" y="671135"/>
                  </a:cubicBezTo>
                  <a:cubicBezTo>
                    <a:pt x="3920490" y="712319"/>
                    <a:pt x="3887103" y="745706"/>
                    <a:pt x="3845919" y="745706"/>
                  </a:cubicBezTo>
                  <a:lnTo>
                    <a:pt x="74571" y="745705"/>
                  </a:lnTo>
                  <a:cubicBezTo>
                    <a:pt x="33387" y="745705"/>
                    <a:pt x="0" y="712318"/>
                    <a:pt x="0" y="671134"/>
                  </a:cubicBezTo>
                  <a:lnTo>
                    <a:pt x="0" y="74571"/>
                  </a:lnTo>
                  <a:close/>
                </a:path>
              </a:pathLst>
            </a:custGeom>
            <a:gradFill rotWithShape="0">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p:spPr>
          <p:style>
            <a:lnRef idx="0">
              <a:scrgbClr r="0" g="0" b="0"/>
            </a:lnRef>
            <a:fillRef idx="3">
              <a:scrgbClr r="0" g="0" b="0"/>
            </a:fillRef>
            <a:effectRef idx="2">
              <a:scrgbClr r="0" g="0" b="0"/>
            </a:effectRef>
            <a:fontRef idx="minor">
              <a:schemeClr val="lt1"/>
            </a:fontRef>
          </p:style>
          <p:txBody>
            <a:bodyPr spcFirstLastPara="0" vert="horz" wrap="square" lIns="120901" tIns="96136" rIns="120901" bIns="96136" numCol="1" spcCol="1270" anchor="ctr" anchorCtr="0">
              <a:noAutofit/>
            </a:bodyPr>
            <a:lstStyle/>
            <a:p>
              <a:pPr marL="0" lvl="0" indent="0" algn="ctr" defTabSz="1733550">
                <a:lnSpc>
                  <a:spcPct val="90000"/>
                </a:lnSpc>
                <a:spcBef>
                  <a:spcPct val="0"/>
                </a:spcBef>
                <a:spcAft>
                  <a:spcPct val="35000"/>
                </a:spcAft>
                <a:buNone/>
              </a:pPr>
              <a:r>
                <a:rPr lang="en-NO" sz="3900" kern="1200">
                  <a:solidFill>
                    <a:sysClr val="window" lastClr="FFFFFF"/>
                  </a:solidFill>
                  <a:latin typeface="Calibri" panose="020F0502020204030204"/>
                  <a:ea typeface="+mn-ea"/>
                  <a:cs typeface="+mn-cs"/>
                </a:rPr>
                <a:t>PAM</a:t>
              </a:r>
            </a:p>
          </p:txBody>
        </p:sp>
      </p:grpSp>
    </p:spTree>
    <p:extLst>
      <p:ext uri="{BB962C8B-B14F-4D97-AF65-F5344CB8AC3E}">
        <p14:creationId xmlns:p14="http://schemas.microsoft.com/office/powerpoint/2010/main" val="187787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3D042-A7FE-DA6B-6F53-1AFEE8244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DCEF0-56EB-627A-127F-2F4B2B1EB3BF}"/>
              </a:ext>
            </a:extLst>
          </p:cNvPr>
          <p:cNvSpPr>
            <a:spLocks noGrp="1"/>
          </p:cNvSpPr>
          <p:nvPr>
            <p:ph type="title"/>
          </p:nvPr>
        </p:nvSpPr>
        <p:spPr/>
        <p:txBody>
          <a:bodyPr/>
          <a:lstStyle/>
          <a:p>
            <a:r>
              <a:rPr lang="en-GB" dirty="0"/>
              <a:t>It’s a lot of things – and not just</a:t>
            </a:r>
            <a:endParaRPr lang="en-US" dirty="0"/>
          </a:p>
        </p:txBody>
      </p:sp>
      <p:pic>
        <p:nvPicPr>
          <p:cNvPr id="14" name="Picture 13">
            <a:extLst>
              <a:ext uri="{FF2B5EF4-FFF2-40B4-BE49-F238E27FC236}">
                <a16:creationId xmlns:a16="http://schemas.microsoft.com/office/drawing/2014/main" id="{4420ADA5-8704-080C-E2B1-36E88FCCB706}"/>
              </a:ext>
            </a:extLst>
          </p:cNvPr>
          <p:cNvPicPr>
            <a:picLocks noChangeAspect="1"/>
          </p:cNvPicPr>
          <p:nvPr/>
        </p:nvPicPr>
        <p:blipFill>
          <a:blip r:embed="rId2"/>
          <a:stretch>
            <a:fillRect/>
          </a:stretch>
        </p:blipFill>
        <p:spPr>
          <a:xfrm>
            <a:off x="5135813" y="3231205"/>
            <a:ext cx="1920373" cy="1499993"/>
          </a:xfrm>
          <a:prstGeom prst="rect">
            <a:avLst/>
          </a:prstGeom>
        </p:spPr>
      </p:pic>
      <p:graphicFrame>
        <p:nvGraphicFramePr>
          <p:cNvPr id="16" name="Diagram 15">
            <a:extLst>
              <a:ext uri="{FF2B5EF4-FFF2-40B4-BE49-F238E27FC236}">
                <a16:creationId xmlns:a16="http://schemas.microsoft.com/office/drawing/2014/main" id="{B84B1088-6C81-31FE-6461-7A821355F11B}"/>
              </a:ext>
            </a:extLst>
          </p:cNvPr>
          <p:cNvGraphicFramePr/>
          <p:nvPr>
            <p:extLst>
              <p:ext uri="{D42A27DB-BD31-4B8C-83A1-F6EECF244321}">
                <p14:modId xmlns:p14="http://schemas.microsoft.com/office/powerpoint/2010/main" val="925851537"/>
              </p:ext>
            </p:extLst>
          </p:nvPr>
        </p:nvGraphicFramePr>
        <p:xfrm>
          <a:off x="2828140" y="1719556"/>
          <a:ext cx="6535717" cy="4523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7658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884AD-A270-C232-5355-44BFAB00A8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8CDC3-1E9A-474C-AE0E-AE2F73F51BB1}"/>
              </a:ext>
            </a:extLst>
          </p:cNvPr>
          <p:cNvSpPr>
            <a:spLocks noGrp="1"/>
          </p:cNvSpPr>
          <p:nvPr>
            <p:ph idx="1"/>
          </p:nvPr>
        </p:nvSpPr>
        <p:spPr/>
        <p:txBody>
          <a:bodyPr/>
          <a:lstStyle/>
          <a:p>
            <a:pPr marL="0" indent="0">
              <a:buNone/>
            </a:pPr>
            <a:r>
              <a:rPr lang="en-US" dirty="0"/>
              <a:t>“[IAM] helps the right people or machines to access the right assets at the right time for the right reasons, while keeping unauthorized access and fraud at bay.” </a:t>
            </a:r>
          </a:p>
          <a:p>
            <a:pPr marL="0" indent="0">
              <a:buNone/>
            </a:pPr>
            <a:r>
              <a:rPr lang="en-US" sz="1800" i="1" dirty="0">
                <a:solidFill>
                  <a:srgbClr val="FF540A"/>
                </a:solidFill>
              </a:rPr>
              <a:t>(Gartner and others)</a:t>
            </a:r>
          </a:p>
          <a:p>
            <a:pPr marL="0" indent="0" algn="ctr">
              <a:buNone/>
            </a:pPr>
            <a:r>
              <a:rPr lang="en-US" dirty="0"/>
              <a:t>Can we cut to the core of this?</a:t>
            </a:r>
          </a:p>
        </p:txBody>
      </p:sp>
      <p:sp>
        <p:nvSpPr>
          <p:cNvPr id="2" name="Title 1">
            <a:extLst>
              <a:ext uri="{FF2B5EF4-FFF2-40B4-BE49-F238E27FC236}">
                <a16:creationId xmlns:a16="http://schemas.microsoft.com/office/drawing/2014/main" id="{E9C4DDD5-5531-27EB-82FF-6F85B228A914}"/>
              </a:ext>
            </a:extLst>
          </p:cNvPr>
          <p:cNvSpPr>
            <a:spLocks noGrp="1"/>
          </p:cNvSpPr>
          <p:nvPr>
            <p:ph type="title"/>
          </p:nvPr>
        </p:nvSpPr>
        <p:spPr/>
        <p:txBody>
          <a:bodyPr/>
          <a:lstStyle/>
          <a:p>
            <a:r>
              <a:rPr lang="nb-NO" dirty="0"/>
              <a:t>Definition</a:t>
            </a:r>
            <a:endParaRPr lang="en-US" dirty="0"/>
          </a:p>
        </p:txBody>
      </p:sp>
      <p:sp>
        <p:nvSpPr>
          <p:cNvPr id="4" name="TextBox 3">
            <a:extLst>
              <a:ext uri="{FF2B5EF4-FFF2-40B4-BE49-F238E27FC236}">
                <a16:creationId xmlns:a16="http://schemas.microsoft.com/office/drawing/2014/main" id="{FF5556B6-8019-9A80-4ADC-7C4D37A6279A}"/>
              </a:ext>
            </a:extLst>
          </p:cNvPr>
          <p:cNvSpPr txBox="1"/>
          <p:nvPr/>
        </p:nvSpPr>
        <p:spPr>
          <a:xfrm>
            <a:off x="1753878" y="4607098"/>
            <a:ext cx="8956169" cy="523220"/>
          </a:xfrm>
          <a:prstGeom prst="rect">
            <a:avLst/>
          </a:prstGeom>
          <a:noFill/>
        </p:spPr>
        <p:txBody>
          <a:bodyPr wrap="square" lIns="0" rtlCol="0">
            <a:spAutoFit/>
          </a:bodyPr>
          <a:lstStyle/>
          <a:p>
            <a:pPr marL="0" indent="0" algn="ctr">
              <a:buNone/>
            </a:pPr>
            <a:r>
              <a:rPr lang="en-US" sz="2800" b="1" dirty="0">
                <a:latin typeface="+mj-lt"/>
              </a:rPr>
              <a:t>IAM provides </a:t>
            </a:r>
            <a:r>
              <a:rPr lang="en-US" sz="2800" b="1" i="1" dirty="0">
                <a:latin typeface="+mj-lt"/>
              </a:rPr>
              <a:t>controlled</a:t>
            </a:r>
            <a:r>
              <a:rPr lang="en-US" sz="2800" b="1" dirty="0">
                <a:latin typeface="+mj-lt"/>
              </a:rPr>
              <a:t> access to resources.</a:t>
            </a:r>
          </a:p>
        </p:txBody>
      </p:sp>
      <p:cxnSp>
        <p:nvCxnSpPr>
          <p:cNvPr id="6" name="Straight Connector 5">
            <a:extLst>
              <a:ext uri="{FF2B5EF4-FFF2-40B4-BE49-F238E27FC236}">
                <a16:creationId xmlns:a16="http://schemas.microsoft.com/office/drawing/2014/main" id="{EAD32CF9-5294-E2C1-3B54-64111B5EEBB7}"/>
              </a:ext>
            </a:extLst>
          </p:cNvPr>
          <p:cNvCxnSpPr>
            <a:cxnSpLocks/>
          </p:cNvCxnSpPr>
          <p:nvPr/>
        </p:nvCxnSpPr>
        <p:spPr>
          <a:xfrm>
            <a:off x="1780886" y="4417326"/>
            <a:ext cx="8827582" cy="0"/>
          </a:xfrm>
          <a:prstGeom prst="line">
            <a:avLst/>
          </a:prstGeom>
          <a:ln w="38100">
            <a:solidFill>
              <a:srgbClr val="FF540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741971-0427-FA10-685F-43974880288A}"/>
              </a:ext>
            </a:extLst>
          </p:cNvPr>
          <p:cNvCxnSpPr>
            <a:cxnSpLocks/>
          </p:cNvCxnSpPr>
          <p:nvPr/>
        </p:nvCxnSpPr>
        <p:spPr>
          <a:xfrm>
            <a:off x="1780886" y="5274576"/>
            <a:ext cx="8827582" cy="0"/>
          </a:xfrm>
          <a:prstGeom prst="line">
            <a:avLst/>
          </a:prstGeom>
          <a:ln w="38100">
            <a:solidFill>
              <a:srgbClr val="FF540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218FE75-05DD-FE46-8BA0-06F6C30B1004}"/>
              </a:ext>
            </a:extLst>
          </p:cNvPr>
          <p:cNvSpPr txBox="1"/>
          <p:nvPr/>
        </p:nvSpPr>
        <p:spPr>
          <a:xfrm>
            <a:off x="1815020" y="5682653"/>
            <a:ext cx="9116598" cy="523220"/>
          </a:xfrm>
          <a:prstGeom prst="rect">
            <a:avLst/>
          </a:prstGeom>
          <a:solidFill>
            <a:schemeClr val="accent1"/>
          </a:solidFill>
        </p:spPr>
        <p:txBody>
          <a:bodyPr wrap="none" rtlCol="0">
            <a:spAutoFit/>
          </a:bodyPr>
          <a:lstStyle/>
          <a:p>
            <a:r>
              <a:rPr lang="nb-NO" sz="2800" dirty="0"/>
              <a:t>Our </a:t>
            </a:r>
            <a:r>
              <a:rPr lang="nb-NO" sz="2800" dirty="0" err="1"/>
              <a:t>task</a:t>
            </a:r>
            <a:r>
              <a:rPr lang="nb-NO" sz="2800" dirty="0"/>
              <a:t> is to understand </a:t>
            </a:r>
            <a:r>
              <a:rPr lang="nb-NO" sz="2800" dirty="0" err="1"/>
              <a:t>what</a:t>
            </a:r>
            <a:r>
              <a:rPr lang="nb-NO" sz="2800" dirty="0"/>
              <a:t> </a:t>
            </a:r>
            <a:r>
              <a:rPr lang="nb-NO" sz="2800" dirty="0" err="1"/>
              <a:t>this</a:t>
            </a:r>
            <a:r>
              <a:rPr lang="nb-NO" sz="2800" dirty="0"/>
              <a:t> </a:t>
            </a:r>
            <a:r>
              <a:rPr lang="nb-NO" sz="2800" b="1" dirty="0" err="1"/>
              <a:t>control</a:t>
            </a:r>
            <a:r>
              <a:rPr lang="nb-NO" sz="2800" dirty="0"/>
              <a:t> </a:t>
            </a:r>
            <a:r>
              <a:rPr lang="nb-NO" sz="2800" dirty="0" err="1"/>
              <a:t>can</a:t>
            </a:r>
            <a:r>
              <a:rPr lang="nb-NO" sz="2800" dirty="0"/>
              <a:t> </a:t>
            </a:r>
            <a:r>
              <a:rPr lang="nb-NO" sz="2800" dirty="0" err="1"/>
              <a:t>look</a:t>
            </a:r>
            <a:r>
              <a:rPr lang="nb-NO" sz="2800" dirty="0"/>
              <a:t> like</a:t>
            </a:r>
            <a:endParaRPr lang="en-US" sz="2800" dirty="0"/>
          </a:p>
        </p:txBody>
      </p:sp>
    </p:spTree>
    <p:extLst>
      <p:ext uri="{BB962C8B-B14F-4D97-AF65-F5344CB8AC3E}">
        <p14:creationId xmlns:p14="http://schemas.microsoft.com/office/powerpoint/2010/main" val="261346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BA6FC50B-219B-8C8B-6F79-AB7798A8C3A5}"/>
              </a:ext>
            </a:extLst>
          </p:cNvPr>
          <p:cNvSpPr/>
          <p:nvPr/>
        </p:nvSpPr>
        <p:spPr>
          <a:xfrm rot="16200000" flipH="1" flipV="1">
            <a:off x="3190665" y="1353367"/>
            <a:ext cx="5810670" cy="5810668"/>
          </a:xfrm>
          <a:prstGeom prst="ellipse">
            <a:avLst/>
          </a:prstGeom>
          <a:gradFill flip="none" rotWithShape="1">
            <a:gsLst>
              <a:gs pos="45000">
                <a:srgbClr val="FFFFFF"/>
              </a:gs>
              <a:gs pos="80000">
                <a:srgbClr val="D3D3D3"/>
              </a:gs>
            </a:gsLst>
            <a:path path="circle">
              <a:fillToRect l="50000" t="50000" r="50000" b="50000"/>
            </a:path>
            <a:tileRect/>
          </a:gradFill>
          <a:ln w="469900">
            <a:noFill/>
            <a:headEnd type="none" w="med" len="sm"/>
            <a:tailEnd type="none" w="lg"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a:p>
        </p:txBody>
      </p:sp>
      <p:sp>
        <p:nvSpPr>
          <p:cNvPr id="51" name="Rectangle 50">
            <a:extLst>
              <a:ext uri="{FF2B5EF4-FFF2-40B4-BE49-F238E27FC236}">
                <a16:creationId xmlns:a16="http://schemas.microsoft.com/office/drawing/2014/main" id="{20A0DBD1-066D-5AC2-9C7E-34C01509CBAF}"/>
              </a:ext>
            </a:extLst>
          </p:cNvPr>
          <p:cNvSpPr/>
          <p:nvPr/>
        </p:nvSpPr>
        <p:spPr>
          <a:xfrm>
            <a:off x="2781137" y="4193447"/>
            <a:ext cx="6848565" cy="3158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TextBox 41">
            <a:extLst>
              <a:ext uri="{FF2B5EF4-FFF2-40B4-BE49-F238E27FC236}">
                <a16:creationId xmlns:a16="http://schemas.microsoft.com/office/drawing/2014/main" id="{EFB769DD-DFD4-AF91-A14D-3883D5248303}"/>
              </a:ext>
            </a:extLst>
          </p:cNvPr>
          <p:cNvSpPr txBox="1"/>
          <p:nvPr/>
        </p:nvSpPr>
        <p:spPr>
          <a:xfrm>
            <a:off x="3105296" y="1639698"/>
            <a:ext cx="5949876" cy="6397370"/>
          </a:xfrm>
          <a:prstGeom prst="rect">
            <a:avLst/>
          </a:prstGeom>
          <a:noFill/>
        </p:spPr>
        <p:txBody>
          <a:bodyPr wrap="square">
            <a:prstTxWarp prst="textArchUp">
              <a:avLst/>
            </a:prstTxWarp>
            <a:noAutofit/>
          </a:bodyPr>
          <a:lstStyle/>
          <a:p>
            <a:pPr algn="ctr"/>
            <a:r>
              <a:rPr lang="nb-NO" sz="2000" err="1">
                <a:solidFill>
                  <a:schemeClr val="tx1"/>
                </a:solidFill>
              </a:rPr>
              <a:t>Outcomes</a:t>
            </a:r>
            <a:r>
              <a:rPr lang="nb-NO" sz="2000">
                <a:solidFill>
                  <a:schemeClr val="tx1"/>
                </a:solidFill>
              </a:rPr>
              <a:t> and goals</a:t>
            </a:r>
            <a:endParaRPr lang="en-US" sz="2000">
              <a:solidFill>
                <a:schemeClr val="tx1"/>
              </a:solidFill>
            </a:endParaRPr>
          </a:p>
        </p:txBody>
      </p:sp>
      <p:sp>
        <p:nvSpPr>
          <p:cNvPr id="7" name="Right Arrow 6">
            <a:extLst>
              <a:ext uri="{FF2B5EF4-FFF2-40B4-BE49-F238E27FC236}">
                <a16:creationId xmlns:a16="http://schemas.microsoft.com/office/drawing/2014/main" id="{B447CAF1-2C4A-4CA9-7BDA-977005670C55}"/>
              </a:ext>
            </a:extLst>
          </p:cNvPr>
          <p:cNvSpPr/>
          <p:nvPr/>
        </p:nvSpPr>
        <p:spPr>
          <a:xfrm>
            <a:off x="4131267" y="3810060"/>
            <a:ext cx="3758739" cy="772732"/>
          </a:xfrm>
          <a:prstGeom prst="rightArrow">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Oval 8">
            <a:extLst>
              <a:ext uri="{FF2B5EF4-FFF2-40B4-BE49-F238E27FC236}">
                <a16:creationId xmlns:a16="http://schemas.microsoft.com/office/drawing/2014/main" id="{71C76F76-FF20-F37B-2C2A-48FBD03D8D67}"/>
              </a:ext>
            </a:extLst>
          </p:cNvPr>
          <p:cNvSpPr>
            <a:spLocks noChangeArrowheads="1"/>
          </p:cNvSpPr>
          <p:nvPr/>
        </p:nvSpPr>
        <p:spPr bwMode="auto">
          <a:xfrm>
            <a:off x="2759666" y="3461043"/>
            <a:ext cx="1463440" cy="1470766"/>
          </a:xfrm>
          <a:prstGeom prst="ellipse">
            <a:avLst/>
          </a:prstGeom>
          <a:solidFill>
            <a:schemeClr val="accent1"/>
          </a:solidFill>
          <a:ln w="63500" cap="flat">
            <a:noFill/>
            <a:prstDash val="solid"/>
            <a:miter lim="800000"/>
            <a:headEnd/>
            <a:tailEnd/>
          </a:ln>
          <a:effectLst/>
        </p:spPr>
        <p:txBody>
          <a:bodyPr vert="horz" wrap="none" lIns="91440" tIns="365760" rIns="9144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000" b="1">
                <a:solidFill>
                  <a:schemeClr val="bg1"/>
                </a:solidFill>
              </a:rPr>
              <a:t>Users</a:t>
            </a:r>
          </a:p>
        </p:txBody>
      </p:sp>
      <p:sp>
        <p:nvSpPr>
          <p:cNvPr id="10" name="Oval 9">
            <a:extLst>
              <a:ext uri="{FF2B5EF4-FFF2-40B4-BE49-F238E27FC236}">
                <a16:creationId xmlns:a16="http://schemas.microsoft.com/office/drawing/2014/main" id="{3875F051-F528-756D-9A22-A4AF591B41D3}"/>
              </a:ext>
            </a:extLst>
          </p:cNvPr>
          <p:cNvSpPr>
            <a:spLocks noChangeArrowheads="1"/>
          </p:cNvSpPr>
          <p:nvPr/>
        </p:nvSpPr>
        <p:spPr bwMode="auto">
          <a:xfrm>
            <a:off x="7968895" y="3461043"/>
            <a:ext cx="1463440" cy="1470766"/>
          </a:xfrm>
          <a:prstGeom prst="ellipse">
            <a:avLst/>
          </a:prstGeom>
          <a:solidFill>
            <a:schemeClr val="accent1"/>
          </a:solidFill>
          <a:ln w="63500" cap="flat">
            <a:noFill/>
            <a:prstDash val="solid"/>
            <a:miter lim="800000"/>
            <a:headEnd/>
            <a:tailEnd/>
          </a:ln>
          <a:effectLst/>
        </p:spPr>
        <p:txBody>
          <a:bodyPr vert="horz" wrap="none" lIns="91440" tIns="365760" rIns="9144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000" b="1">
                <a:solidFill>
                  <a:schemeClr val="bg1"/>
                </a:solidFill>
              </a:rPr>
              <a:t>Resources</a:t>
            </a:r>
          </a:p>
        </p:txBody>
      </p:sp>
      <p:pic>
        <p:nvPicPr>
          <p:cNvPr id="11" name="Graphic 10">
            <a:extLst>
              <a:ext uri="{FF2B5EF4-FFF2-40B4-BE49-F238E27FC236}">
                <a16:creationId xmlns:a16="http://schemas.microsoft.com/office/drawing/2014/main" id="{4A37238B-A7F7-DC1B-BE8D-10EA36B43F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8485" y="3713167"/>
            <a:ext cx="685800" cy="533400"/>
          </a:xfrm>
          <a:prstGeom prst="rect">
            <a:avLst/>
          </a:prstGeom>
        </p:spPr>
      </p:pic>
      <p:pic>
        <p:nvPicPr>
          <p:cNvPr id="27" name="Graphic 26">
            <a:extLst>
              <a:ext uri="{FF2B5EF4-FFF2-40B4-BE49-F238E27FC236}">
                <a16:creationId xmlns:a16="http://schemas.microsoft.com/office/drawing/2014/main" id="{C93CA7E9-8512-F599-35BE-A71A6E9D5A54}"/>
              </a:ext>
            </a:extLst>
          </p:cNvPr>
          <p:cNvPicPr>
            <a:picLocks noChangeAspect="1"/>
          </p:cNvPicPr>
          <p:nvPr/>
        </p:nvPicPr>
        <p:blipFill>
          <a:blip r:embed="rId5">
            <a:extLst>
              <a:ext uri="{96DAC541-7B7A-43D3-8B79-37D633B846F1}">
                <asvg:svgBlip xmlns:asvg="http://schemas.microsoft.com/office/drawing/2016/SVG/main" r:embed="rId6"/>
              </a:ext>
            </a:extLst>
          </a:blip>
          <a:srcRect l="139" r="139"/>
          <a:stretch/>
        </p:blipFill>
        <p:spPr>
          <a:xfrm>
            <a:off x="8357714" y="3713167"/>
            <a:ext cx="683898" cy="533400"/>
          </a:xfrm>
          <a:prstGeom prst="rect">
            <a:avLst/>
          </a:prstGeom>
        </p:spPr>
      </p:pic>
      <p:grpSp>
        <p:nvGrpSpPr>
          <p:cNvPr id="43" name="Group 42">
            <a:extLst>
              <a:ext uri="{FF2B5EF4-FFF2-40B4-BE49-F238E27FC236}">
                <a16:creationId xmlns:a16="http://schemas.microsoft.com/office/drawing/2014/main" id="{065D9848-11AC-3E6F-4E9B-B8A96E85476C}"/>
              </a:ext>
            </a:extLst>
          </p:cNvPr>
          <p:cNvGrpSpPr/>
          <p:nvPr/>
        </p:nvGrpSpPr>
        <p:grpSpPr>
          <a:xfrm>
            <a:off x="5090809" y="3186202"/>
            <a:ext cx="2010382" cy="2020448"/>
            <a:chOff x="5090809" y="3186202"/>
            <a:chExt cx="2010382" cy="2020448"/>
          </a:xfrm>
        </p:grpSpPr>
        <p:sp>
          <p:nvSpPr>
            <p:cNvPr id="32" name="Oval 31">
              <a:extLst>
                <a:ext uri="{FF2B5EF4-FFF2-40B4-BE49-F238E27FC236}">
                  <a16:creationId xmlns:a16="http://schemas.microsoft.com/office/drawing/2014/main" id="{4933C460-4216-688D-2A6A-DF35D7F15C52}"/>
                </a:ext>
              </a:extLst>
            </p:cNvPr>
            <p:cNvSpPr>
              <a:spLocks noChangeArrowheads="1"/>
            </p:cNvSpPr>
            <p:nvPr/>
          </p:nvSpPr>
          <p:spPr bwMode="auto">
            <a:xfrm>
              <a:off x="5090809" y="3186202"/>
              <a:ext cx="2010382" cy="2020448"/>
            </a:xfrm>
            <a:prstGeom prst="ellipse">
              <a:avLst/>
            </a:prstGeom>
            <a:solidFill>
              <a:srgbClr val="FF540A"/>
            </a:solidFill>
            <a:ln w="63500" cap="flat">
              <a:solidFill>
                <a:schemeClr val="bg1"/>
              </a:solidFill>
              <a:prstDash val="solid"/>
              <a:miter lim="800000"/>
              <a:headEnd/>
              <a:tailEnd/>
            </a:ln>
            <a:effectLst/>
          </p:spPr>
          <p:txBody>
            <a:bodyPr vert="horz" wrap="none" lIns="91440" tIns="548640" rIns="91440" bIns="9144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300"/>
                </a:spcAft>
              </a:pPr>
              <a:r>
                <a:rPr lang="en-US" sz="2000" b="1" dirty="0">
                  <a:solidFill>
                    <a:schemeClr val="bg1"/>
                  </a:solidFill>
                </a:rPr>
                <a:t>IAM toolbox</a:t>
              </a:r>
            </a:p>
            <a:p>
              <a:pPr algn="ctr">
                <a:lnSpc>
                  <a:spcPct val="90000"/>
                </a:lnSpc>
              </a:pPr>
              <a:r>
                <a:rPr lang="en-US" sz="2000" dirty="0">
                  <a:solidFill>
                    <a:schemeClr val="bg1"/>
                  </a:solidFill>
                </a:rPr>
                <a:t>Access &amp;</a:t>
              </a:r>
              <a:br>
                <a:rPr lang="en-US" sz="2000" dirty="0">
                  <a:solidFill>
                    <a:schemeClr val="bg1"/>
                  </a:solidFill>
                </a:rPr>
              </a:br>
              <a:r>
                <a:rPr lang="en-US" sz="2000" dirty="0">
                  <a:solidFill>
                    <a:schemeClr val="bg1"/>
                  </a:solidFill>
                </a:rPr>
                <a:t>protection</a:t>
              </a:r>
            </a:p>
          </p:txBody>
        </p:sp>
        <p:pic>
          <p:nvPicPr>
            <p:cNvPr id="33" name="Graphic 32">
              <a:extLst>
                <a:ext uri="{FF2B5EF4-FFF2-40B4-BE49-F238E27FC236}">
                  <a16:creationId xmlns:a16="http://schemas.microsoft.com/office/drawing/2014/main" id="{77558F1D-8D4A-CD1C-E45A-A081F3F2C096}"/>
                </a:ext>
              </a:extLst>
            </p:cNvPr>
            <p:cNvPicPr>
              <a:picLocks noChangeAspect="1"/>
            </p:cNvPicPr>
            <p:nvPr/>
          </p:nvPicPr>
          <p:blipFill>
            <a:blip r:embed="rId7">
              <a:extLst>
                <a:ext uri="{96DAC541-7B7A-43D3-8B79-37D633B846F1}">
                  <asvg:svgBlip xmlns:asvg="http://schemas.microsoft.com/office/drawing/2016/SVG/main" r:embed="rId8"/>
                </a:ext>
              </a:extLst>
            </a:blip>
            <a:srcRect l="162" r="162"/>
            <a:stretch/>
          </p:blipFill>
          <p:spPr>
            <a:xfrm>
              <a:off x="5754051" y="3373715"/>
              <a:ext cx="683581" cy="533400"/>
            </a:xfrm>
            <a:prstGeom prst="rect">
              <a:avLst/>
            </a:prstGeom>
          </p:spPr>
        </p:pic>
      </p:grpSp>
      <p:sp>
        <p:nvSpPr>
          <p:cNvPr id="34" name="TextBox 33">
            <a:extLst>
              <a:ext uri="{FF2B5EF4-FFF2-40B4-BE49-F238E27FC236}">
                <a16:creationId xmlns:a16="http://schemas.microsoft.com/office/drawing/2014/main" id="{3CC64E06-D260-BFC6-D332-659C0A9BDBAE}"/>
              </a:ext>
            </a:extLst>
          </p:cNvPr>
          <p:cNvSpPr txBox="1"/>
          <p:nvPr/>
        </p:nvSpPr>
        <p:spPr>
          <a:xfrm>
            <a:off x="5309010" y="583924"/>
            <a:ext cx="1573661" cy="769441"/>
          </a:xfrm>
          <a:prstGeom prst="rect">
            <a:avLst/>
          </a:prstGeom>
          <a:noFill/>
        </p:spPr>
        <p:txBody>
          <a:bodyPr wrap="square" anchor="ctr">
            <a:spAutoFit/>
          </a:bodyPr>
          <a:lstStyle/>
          <a:p>
            <a:pPr algn="ctr"/>
            <a:r>
              <a:rPr lang="nb-NO" sz="4400" b="1" dirty="0" err="1">
                <a:latin typeface="+mj-lt"/>
              </a:rPr>
              <a:t>Why</a:t>
            </a:r>
            <a:endParaRPr lang="en-US" sz="4400" b="1" dirty="0">
              <a:latin typeface="+mj-lt"/>
            </a:endParaRPr>
          </a:p>
        </p:txBody>
      </p:sp>
      <p:sp>
        <p:nvSpPr>
          <p:cNvPr id="36" name="TextBox 35">
            <a:extLst>
              <a:ext uri="{FF2B5EF4-FFF2-40B4-BE49-F238E27FC236}">
                <a16:creationId xmlns:a16="http://schemas.microsoft.com/office/drawing/2014/main" id="{BB7E8228-95E4-62DB-164E-E5A129355A4D}"/>
              </a:ext>
            </a:extLst>
          </p:cNvPr>
          <p:cNvSpPr txBox="1"/>
          <p:nvPr/>
        </p:nvSpPr>
        <p:spPr>
          <a:xfrm>
            <a:off x="1003177" y="3805652"/>
            <a:ext cx="1777167" cy="769441"/>
          </a:xfrm>
          <a:prstGeom prst="rect">
            <a:avLst/>
          </a:prstGeom>
          <a:noFill/>
        </p:spPr>
        <p:txBody>
          <a:bodyPr wrap="square" anchor="ctr">
            <a:spAutoFit/>
          </a:bodyPr>
          <a:lstStyle/>
          <a:p>
            <a:pPr algn="ctr"/>
            <a:r>
              <a:rPr lang="nb-NO" sz="4400" b="1" dirty="0">
                <a:latin typeface="+mj-lt"/>
              </a:rPr>
              <a:t>Who</a:t>
            </a:r>
            <a:endParaRPr lang="en-US" sz="4400" b="1" dirty="0">
              <a:latin typeface="+mj-lt"/>
            </a:endParaRPr>
          </a:p>
        </p:txBody>
      </p:sp>
      <p:sp>
        <p:nvSpPr>
          <p:cNvPr id="38" name="TextBox 37">
            <a:extLst>
              <a:ext uri="{FF2B5EF4-FFF2-40B4-BE49-F238E27FC236}">
                <a16:creationId xmlns:a16="http://schemas.microsoft.com/office/drawing/2014/main" id="{959413DA-ECC2-532D-2483-5E05AA95032A}"/>
              </a:ext>
            </a:extLst>
          </p:cNvPr>
          <p:cNvSpPr txBox="1"/>
          <p:nvPr/>
        </p:nvSpPr>
        <p:spPr>
          <a:xfrm>
            <a:off x="9585661" y="3805651"/>
            <a:ext cx="1603162" cy="769441"/>
          </a:xfrm>
          <a:prstGeom prst="rect">
            <a:avLst/>
          </a:prstGeom>
          <a:noFill/>
        </p:spPr>
        <p:txBody>
          <a:bodyPr wrap="square" anchor="ctr">
            <a:spAutoFit/>
          </a:bodyPr>
          <a:lstStyle/>
          <a:p>
            <a:pPr algn="ctr"/>
            <a:r>
              <a:rPr lang="nb-NO" sz="4400" b="1" dirty="0" err="1">
                <a:latin typeface="+mj-lt"/>
              </a:rPr>
              <a:t>What</a:t>
            </a:r>
            <a:endParaRPr lang="en-US" sz="4400" b="1" dirty="0">
              <a:latin typeface="+mj-lt"/>
            </a:endParaRPr>
          </a:p>
        </p:txBody>
      </p:sp>
    </p:spTree>
    <p:extLst>
      <p:ext uri="{BB962C8B-B14F-4D97-AF65-F5344CB8AC3E}">
        <p14:creationId xmlns:p14="http://schemas.microsoft.com/office/powerpoint/2010/main" val="49972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D77B-B0BB-0FA0-898B-902B382E9C8A}"/>
              </a:ext>
            </a:extLst>
          </p:cNvPr>
          <p:cNvSpPr>
            <a:spLocks noGrp="1"/>
          </p:cNvSpPr>
          <p:nvPr>
            <p:ph type="title" idx="4294967295"/>
          </p:nvPr>
        </p:nvSpPr>
        <p:spPr>
          <a:xfrm>
            <a:off x="0" y="366713"/>
            <a:ext cx="11276013" cy="442912"/>
          </a:xfrm>
        </p:spPr>
        <p:txBody>
          <a:bodyPr>
            <a:normAutofit fontScale="90000"/>
          </a:bodyPr>
          <a:lstStyle/>
          <a:p>
            <a:r>
              <a:rPr lang="nb-NO" dirty="0"/>
              <a:t>Outcomes</a:t>
            </a:r>
            <a:endParaRPr lang="en-GB" dirty="0"/>
          </a:p>
        </p:txBody>
      </p:sp>
      <p:sp>
        <p:nvSpPr>
          <p:cNvPr id="12" name="Content Placeholder 9">
            <a:extLst>
              <a:ext uri="{FF2B5EF4-FFF2-40B4-BE49-F238E27FC236}">
                <a16:creationId xmlns:a16="http://schemas.microsoft.com/office/drawing/2014/main" id="{5414D560-22DD-FA02-D553-E8168D091C14}"/>
              </a:ext>
            </a:extLst>
          </p:cNvPr>
          <p:cNvSpPr txBox="1">
            <a:spLocks/>
          </p:cNvSpPr>
          <p:nvPr/>
        </p:nvSpPr>
        <p:spPr>
          <a:xfrm>
            <a:off x="457200" y="1527175"/>
            <a:ext cx="5499100" cy="4460875"/>
          </a:xfrm>
          <a:prstGeom prst="rect">
            <a:avLst/>
          </a:prstGeom>
        </p:spPr>
        <p:txBody>
          <a:bodyPr/>
          <a:lstStyle>
            <a:lvl1pPr marL="246888" indent="-246888" algn="l" defTabSz="914400" rtl="0" eaLnBrk="1" latinLnBrk="0" hangingPunct="1">
              <a:lnSpc>
                <a:spcPct val="90000"/>
              </a:lnSpc>
              <a:spcBef>
                <a:spcPts val="1200"/>
              </a:spcBef>
              <a:spcAft>
                <a:spcPts val="0"/>
              </a:spcAft>
              <a:buClrTx/>
              <a:buSzPct val="100000"/>
              <a:buFont typeface="Arial" panose="020B0604020202020204" pitchFamily="34" charset="0"/>
              <a:buChar char="•"/>
              <a:defRPr sz="2800" kern="1200">
                <a:solidFill>
                  <a:schemeClr val="tx1"/>
                </a:solidFill>
                <a:latin typeface="+mn-lt"/>
                <a:ea typeface="+mn-ea"/>
                <a:cs typeface="+mn-cs"/>
              </a:defRPr>
            </a:lvl1pPr>
            <a:lvl2pPr marL="740664" indent="-310896"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9576"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3352" indent="-32004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4pPr>
            <a:lvl5pPr marL="2112264"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600" dirty="0"/>
              <a:t>Nontechnical description of:</a:t>
            </a:r>
            <a:br>
              <a:rPr lang="nb-NO" sz="2600" dirty="0"/>
            </a:br>
            <a:r>
              <a:rPr lang="nb-NO" sz="2600" dirty="0"/>
              <a:t>«</a:t>
            </a:r>
            <a:r>
              <a:rPr lang="nb-NO" sz="2000" i="1" dirty="0">
                <a:solidFill>
                  <a:schemeClr val="accent5"/>
                </a:solidFill>
              </a:rPr>
              <a:t>What change needs to be delivered?</a:t>
            </a:r>
            <a:r>
              <a:rPr lang="nb-NO" sz="2600" dirty="0"/>
              <a:t>»</a:t>
            </a:r>
          </a:p>
          <a:p>
            <a:r>
              <a:rPr lang="nb-NO" sz="2400" dirty="0"/>
              <a:t>Enable business</a:t>
            </a:r>
          </a:p>
          <a:p>
            <a:pPr lvl="1"/>
            <a:r>
              <a:rPr lang="en-US" sz="2000" dirty="0"/>
              <a:t>Higher productivity</a:t>
            </a:r>
          </a:p>
          <a:p>
            <a:pPr lvl="1"/>
            <a:r>
              <a:rPr lang="en-US" sz="2000" dirty="0"/>
              <a:t>Better user experience</a:t>
            </a:r>
          </a:p>
          <a:p>
            <a:pPr lvl="1"/>
            <a:r>
              <a:rPr lang="en-US" sz="2000" dirty="0"/>
              <a:t>Fewer calls to the help desk</a:t>
            </a:r>
            <a:endParaRPr lang="nb-NO" sz="2000" dirty="0"/>
          </a:p>
          <a:p>
            <a:r>
              <a:rPr lang="nb-NO" sz="2400" dirty="0"/>
              <a:t>Enhance security and risk</a:t>
            </a:r>
          </a:p>
          <a:p>
            <a:pPr lvl="1"/>
            <a:r>
              <a:rPr lang="en-US" sz="2000" dirty="0"/>
              <a:t>Better informed access decisions</a:t>
            </a:r>
            <a:endParaRPr lang="en-US" sz="2400" dirty="0"/>
          </a:p>
          <a:p>
            <a:pPr lvl="1"/>
            <a:r>
              <a:rPr lang="nb-NO" sz="2000" dirty="0"/>
              <a:t>Better protection</a:t>
            </a:r>
            <a:endParaRPr lang="en-US" sz="2000" dirty="0"/>
          </a:p>
        </p:txBody>
      </p:sp>
      <p:sp>
        <p:nvSpPr>
          <p:cNvPr id="14" name="TextBox 13">
            <a:extLst>
              <a:ext uri="{FF2B5EF4-FFF2-40B4-BE49-F238E27FC236}">
                <a16:creationId xmlns:a16="http://schemas.microsoft.com/office/drawing/2014/main" id="{4E239956-CF0F-3A98-8ED6-04254143A59C}"/>
              </a:ext>
            </a:extLst>
          </p:cNvPr>
          <p:cNvSpPr txBox="1"/>
          <p:nvPr/>
        </p:nvSpPr>
        <p:spPr>
          <a:xfrm>
            <a:off x="10510284" y="-1"/>
            <a:ext cx="1681716" cy="707065"/>
          </a:xfrm>
          <a:prstGeom prst="rect">
            <a:avLst/>
          </a:prstGeom>
          <a:solidFill>
            <a:schemeClr val="accent1"/>
          </a:solidFill>
          <a:ln w="25400">
            <a:noFill/>
          </a:ln>
        </p:spPr>
        <p:txBody>
          <a:bodyPr wrap="square" lIns="0" tIns="182880" rIns="457200" rtlCol="0">
            <a:noAutofit/>
          </a:bodyPr>
          <a:lstStyle/>
          <a:p>
            <a:pPr algn="r">
              <a:spcBef>
                <a:spcPts val="600"/>
              </a:spcBef>
            </a:pPr>
            <a:r>
              <a:rPr lang="nb-NO" sz="2800" b="1" dirty="0" err="1">
                <a:latin typeface="+mj-lt"/>
              </a:rPr>
              <a:t>Why</a:t>
            </a:r>
            <a:endParaRPr lang="en-US" sz="2800" b="1" dirty="0">
              <a:latin typeface="+mj-lt"/>
            </a:endParaRPr>
          </a:p>
        </p:txBody>
      </p:sp>
      <p:grpSp>
        <p:nvGrpSpPr>
          <p:cNvPr id="20" name="Group 19">
            <a:extLst>
              <a:ext uri="{FF2B5EF4-FFF2-40B4-BE49-F238E27FC236}">
                <a16:creationId xmlns:a16="http://schemas.microsoft.com/office/drawing/2014/main" id="{D4D0E8D3-7ACB-4B06-5ACD-E8422D4F2ACE}"/>
              </a:ext>
            </a:extLst>
          </p:cNvPr>
          <p:cNvGrpSpPr/>
          <p:nvPr/>
        </p:nvGrpSpPr>
        <p:grpSpPr>
          <a:xfrm>
            <a:off x="6095999" y="1527175"/>
            <a:ext cx="5637212" cy="3986120"/>
            <a:chOff x="5830701" y="1527175"/>
            <a:chExt cx="5902511" cy="3986120"/>
          </a:xfrm>
        </p:grpSpPr>
        <p:sp>
          <p:nvSpPr>
            <p:cNvPr id="3" name="Freeform 2">
              <a:extLst>
                <a:ext uri="{FF2B5EF4-FFF2-40B4-BE49-F238E27FC236}">
                  <a16:creationId xmlns:a16="http://schemas.microsoft.com/office/drawing/2014/main" id="{D5964223-E9AA-F6D7-15AA-B22F133E995D}"/>
                </a:ext>
              </a:extLst>
            </p:cNvPr>
            <p:cNvSpPr/>
            <p:nvPr/>
          </p:nvSpPr>
          <p:spPr>
            <a:xfrm>
              <a:off x="5830701" y="1527175"/>
              <a:ext cx="2849283" cy="3986120"/>
            </a:xfrm>
            <a:custGeom>
              <a:avLst/>
              <a:gdLst/>
              <a:ahLst/>
              <a:cxnLst/>
              <a:rect l="l" t="t" r="r" b="b"/>
              <a:pathLst>
                <a:path w="1270000" h="526288">
                  <a:moveTo>
                    <a:pt x="0" y="526288"/>
                  </a:moveTo>
                  <a:lnTo>
                    <a:pt x="1270000" y="526288"/>
                  </a:lnTo>
                  <a:lnTo>
                    <a:pt x="1270000" y="0"/>
                  </a:lnTo>
                  <a:lnTo>
                    <a:pt x="0" y="0"/>
                  </a:lnTo>
                  <a:close/>
                </a:path>
              </a:pathLst>
            </a:custGeom>
            <a:solidFill>
              <a:srgbClr val="F4F4F4"/>
            </a:solidFill>
          </p:spPr>
          <p:txBody>
            <a:bodyPr tIns="18288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000000"/>
                  </a:solidFill>
                  <a:latin typeface="Arial" panose="020B0604020202020204" pitchFamily="34" charset="0"/>
                  <a:cs typeface="Arial" panose="020B0604020202020204" pitchFamily="34" charset="0"/>
                </a:rPr>
                <a:t>Enhancing security and risk management</a:t>
              </a:r>
            </a:p>
          </p:txBody>
        </p:sp>
        <p:sp>
          <p:nvSpPr>
            <p:cNvPr id="4" name="TextBox 22">
              <a:extLst>
                <a:ext uri="{FF2B5EF4-FFF2-40B4-BE49-F238E27FC236}">
                  <a16:creationId xmlns:a16="http://schemas.microsoft.com/office/drawing/2014/main" id="{55D9513E-405E-AD2D-D240-BE6DA8289A6E}"/>
                </a:ext>
              </a:extLst>
            </p:cNvPr>
            <p:cNvSpPr txBox="1"/>
            <p:nvPr/>
          </p:nvSpPr>
          <p:spPr>
            <a:xfrm>
              <a:off x="6813702" y="2386941"/>
              <a:ext cx="883277" cy="548640"/>
            </a:xfrm>
            <a:prstGeom prst="rect">
              <a:avLst/>
            </a:prstGeom>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rgbClr val="000000"/>
                  </a:solidFill>
                  <a:latin typeface="Arial" panose="020B0604020202020204" pitchFamily="34" charset="0"/>
                  <a:cs typeface="Arial" panose="020B0604020202020204" pitchFamily="34" charset="0"/>
                </a:rPr>
                <a:t>Trust</a:t>
              </a:r>
            </a:p>
          </p:txBody>
        </p:sp>
        <p:sp>
          <p:nvSpPr>
            <p:cNvPr id="5" name="TextBox 24">
              <a:extLst>
                <a:ext uri="{FF2B5EF4-FFF2-40B4-BE49-F238E27FC236}">
                  <a16:creationId xmlns:a16="http://schemas.microsoft.com/office/drawing/2014/main" id="{61E15C3D-89F6-95FF-5567-322D5B6E74DE}"/>
                </a:ext>
              </a:extLst>
            </p:cNvPr>
            <p:cNvSpPr txBox="1"/>
            <p:nvPr/>
          </p:nvSpPr>
          <p:spPr>
            <a:xfrm>
              <a:off x="5887687" y="3189469"/>
              <a:ext cx="2735311" cy="548640"/>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r>
                <a:rPr lang="en-US" dirty="0">
                  <a:solidFill>
                    <a:srgbClr val="000000"/>
                  </a:solidFill>
                  <a:latin typeface="Arial" panose="020B0604020202020204" pitchFamily="34" charset="0"/>
                  <a:cs typeface="Arial" panose="020B0604020202020204" pitchFamily="34" charset="0"/>
                </a:rPr>
                <a:t>Confidentiality, integrity and availability</a:t>
              </a:r>
            </a:p>
          </p:txBody>
        </p:sp>
        <p:sp>
          <p:nvSpPr>
            <p:cNvPr id="6" name="TextBox 26">
              <a:extLst>
                <a:ext uri="{FF2B5EF4-FFF2-40B4-BE49-F238E27FC236}">
                  <a16:creationId xmlns:a16="http://schemas.microsoft.com/office/drawing/2014/main" id="{32E0C9D3-0AD3-D371-E06E-AB29DB5E0142}"/>
                </a:ext>
              </a:extLst>
            </p:cNvPr>
            <p:cNvSpPr txBox="1"/>
            <p:nvPr/>
          </p:nvSpPr>
          <p:spPr>
            <a:xfrm>
              <a:off x="5901933" y="3991997"/>
              <a:ext cx="2706819" cy="548640"/>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281" indent="-19281" algn="ctr"/>
              <a:r>
                <a:rPr lang="en-US" dirty="0">
                  <a:solidFill>
                    <a:srgbClr val="000000"/>
                  </a:solidFill>
                  <a:latin typeface="Arial" panose="020B0604020202020204" pitchFamily="34" charset="0"/>
                  <a:cs typeface="Arial" panose="020B0604020202020204" pitchFamily="34" charset="0"/>
                </a:rPr>
                <a:t>Privacy, safety</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and reliability</a:t>
              </a:r>
            </a:p>
          </p:txBody>
        </p:sp>
        <p:sp>
          <p:nvSpPr>
            <p:cNvPr id="7" name="TextBox 28">
              <a:extLst>
                <a:ext uri="{FF2B5EF4-FFF2-40B4-BE49-F238E27FC236}">
                  <a16:creationId xmlns:a16="http://schemas.microsoft.com/office/drawing/2014/main" id="{5B03C42E-4FF2-D5D3-BBA6-51816A1E799F}"/>
                </a:ext>
              </a:extLst>
            </p:cNvPr>
            <p:cNvSpPr txBox="1"/>
            <p:nvPr/>
          </p:nvSpPr>
          <p:spPr>
            <a:xfrm>
              <a:off x="6386311" y="4794524"/>
              <a:ext cx="1738063" cy="548640"/>
            </a:xfrm>
            <a:prstGeom prst="rect">
              <a:avLst/>
            </a:prstGeom>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rgbClr val="000000"/>
                  </a:solidFill>
                  <a:latin typeface="Arial" panose="020B0604020202020204" pitchFamily="34" charset="0"/>
                  <a:cs typeface="Arial" panose="020B0604020202020204" pitchFamily="34" charset="0"/>
                </a:rPr>
                <a:t>Resilience</a:t>
              </a:r>
            </a:p>
          </p:txBody>
        </p:sp>
        <p:sp>
          <p:nvSpPr>
            <p:cNvPr id="11" name="Freeform 10">
              <a:extLst>
                <a:ext uri="{FF2B5EF4-FFF2-40B4-BE49-F238E27FC236}">
                  <a16:creationId xmlns:a16="http://schemas.microsoft.com/office/drawing/2014/main" id="{4B92AF2C-0CDB-2C6A-99CE-F2BBB45B63F4}"/>
                </a:ext>
              </a:extLst>
            </p:cNvPr>
            <p:cNvSpPr/>
            <p:nvPr/>
          </p:nvSpPr>
          <p:spPr>
            <a:xfrm>
              <a:off x="8883929" y="1527175"/>
              <a:ext cx="2849283" cy="3986120"/>
            </a:xfrm>
            <a:custGeom>
              <a:avLst/>
              <a:gdLst/>
              <a:ahLst/>
              <a:cxnLst/>
              <a:rect l="l" t="t" r="r" b="b"/>
              <a:pathLst>
                <a:path w="1270000" h="526288">
                  <a:moveTo>
                    <a:pt x="0" y="526288"/>
                  </a:moveTo>
                  <a:lnTo>
                    <a:pt x="1270000" y="526288"/>
                  </a:lnTo>
                  <a:lnTo>
                    <a:pt x="1270000" y="0"/>
                  </a:lnTo>
                  <a:lnTo>
                    <a:pt x="0" y="0"/>
                  </a:lnTo>
                  <a:close/>
                </a:path>
              </a:pathLst>
            </a:custGeom>
            <a:solidFill>
              <a:srgbClr val="F4F4F4"/>
            </a:solidFill>
          </p:spPr>
          <p:txBody>
            <a:bodyPr tIns="18288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000000"/>
                  </a:solidFill>
                  <a:latin typeface="Arial" panose="020B0604020202020204" pitchFamily="34" charset="0"/>
                  <a:cs typeface="Arial" panose="020B0604020202020204" pitchFamily="34" charset="0"/>
                </a:rPr>
                <a:t>Enabling digital business</a:t>
              </a:r>
            </a:p>
          </p:txBody>
        </p:sp>
        <p:sp>
          <p:nvSpPr>
            <p:cNvPr id="16" name="TextBox 22">
              <a:extLst>
                <a:ext uri="{FF2B5EF4-FFF2-40B4-BE49-F238E27FC236}">
                  <a16:creationId xmlns:a16="http://schemas.microsoft.com/office/drawing/2014/main" id="{8E65428D-4AE1-78F4-99A9-273FB9887C9E}"/>
                </a:ext>
              </a:extLst>
            </p:cNvPr>
            <p:cNvSpPr txBox="1"/>
            <p:nvPr/>
          </p:nvSpPr>
          <p:spPr>
            <a:xfrm>
              <a:off x="9866930" y="2386941"/>
              <a:ext cx="883277" cy="548640"/>
            </a:xfrm>
            <a:prstGeom prst="rect">
              <a:avLst/>
            </a:prstGeom>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000000"/>
                  </a:solidFill>
                  <a:latin typeface="Arial" panose="020B0604020202020204" pitchFamily="34" charset="0"/>
                  <a:cs typeface="Arial" panose="020B0604020202020204" pitchFamily="34" charset="0"/>
                </a:rPr>
                <a:t>Agility and robustness</a:t>
              </a:r>
            </a:p>
          </p:txBody>
        </p:sp>
        <p:sp>
          <p:nvSpPr>
            <p:cNvPr id="17" name="TextBox 24">
              <a:extLst>
                <a:ext uri="{FF2B5EF4-FFF2-40B4-BE49-F238E27FC236}">
                  <a16:creationId xmlns:a16="http://schemas.microsoft.com/office/drawing/2014/main" id="{E1627D75-E8CF-8FB9-82CD-1B94E826EC51}"/>
                </a:ext>
              </a:extLst>
            </p:cNvPr>
            <p:cNvSpPr txBox="1"/>
            <p:nvPr/>
          </p:nvSpPr>
          <p:spPr>
            <a:xfrm>
              <a:off x="8940913" y="3189469"/>
              <a:ext cx="2735311" cy="548640"/>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r>
                <a:rPr lang="en-US" dirty="0">
                  <a:solidFill>
                    <a:srgbClr val="000000"/>
                  </a:solidFill>
                  <a:latin typeface="Arial" panose="020B0604020202020204" pitchFamily="34" charset="0"/>
                  <a:cs typeface="Arial" panose="020B0604020202020204" pitchFamily="34" charset="0"/>
                </a:rPr>
                <a:t>Customer satisfaction</a:t>
              </a:r>
            </a:p>
          </p:txBody>
        </p:sp>
        <p:sp>
          <p:nvSpPr>
            <p:cNvPr id="18" name="TextBox 26">
              <a:extLst>
                <a:ext uri="{FF2B5EF4-FFF2-40B4-BE49-F238E27FC236}">
                  <a16:creationId xmlns:a16="http://schemas.microsoft.com/office/drawing/2014/main" id="{4FC45372-D456-90FD-96AC-C80234759D85}"/>
                </a:ext>
              </a:extLst>
            </p:cNvPr>
            <p:cNvSpPr txBox="1"/>
            <p:nvPr/>
          </p:nvSpPr>
          <p:spPr>
            <a:xfrm>
              <a:off x="8955160" y="3991997"/>
              <a:ext cx="2706818" cy="548640"/>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281" indent="-19281" algn="ctr"/>
              <a:r>
                <a:rPr lang="en-US" dirty="0">
                  <a:solidFill>
                    <a:srgbClr val="000000"/>
                  </a:solidFill>
                  <a:latin typeface="Arial" panose="020B0604020202020204" pitchFamily="34" charset="0"/>
                  <a:cs typeface="Arial" panose="020B0604020202020204" pitchFamily="34" charset="0"/>
                </a:rPr>
                <a:t>Employee engagement</a:t>
              </a:r>
            </a:p>
          </p:txBody>
        </p:sp>
        <p:sp>
          <p:nvSpPr>
            <p:cNvPr id="19" name="TextBox 28">
              <a:extLst>
                <a:ext uri="{FF2B5EF4-FFF2-40B4-BE49-F238E27FC236}">
                  <a16:creationId xmlns:a16="http://schemas.microsoft.com/office/drawing/2014/main" id="{F4ECFE2E-980E-ADC9-BD74-173B586453AF}"/>
                </a:ext>
              </a:extLst>
            </p:cNvPr>
            <p:cNvSpPr txBox="1"/>
            <p:nvPr/>
          </p:nvSpPr>
          <p:spPr>
            <a:xfrm>
              <a:off x="9439540" y="4794524"/>
              <a:ext cx="1738063" cy="548640"/>
            </a:xfrm>
            <a:prstGeom prst="rect">
              <a:avLst/>
            </a:prstGeom>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000000"/>
                  </a:solidFill>
                  <a:latin typeface="Arial" panose="020B0604020202020204" pitchFamily="34" charset="0"/>
                  <a:cs typeface="Arial" panose="020B0604020202020204" pitchFamily="34" charset="0"/>
                </a:rPr>
                <a:t>Shifting investments</a:t>
              </a:r>
            </a:p>
          </p:txBody>
        </p:sp>
      </p:grpSp>
    </p:spTree>
    <p:extLst>
      <p:ext uri="{BB962C8B-B14F-4D97-AF65-F5344CB8AC3E}">
        <p14:creationId xmlns:p14="http://schemas.microsoft.com/office/powerpoint/2010/main" val="199445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F23703F-3689-5429-9477-FB14D8489D92}"/>
              </a:ext>
            </a:extLst>
          </p:cNvPr>
          <p:cNvSpPr txBox="1"/>
          <p:nvPr/>
        </p:nvSpPr>
        <p:spPr>
          <a:xfrm>
            <a:off x="406487" y="3321445"/>
            <a:ext cx="331853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3200" b="1" dirty="0">
                <a:latin typeface="+mj-lt"/>
                <a:ea typeface="+mj-ea"/>
                <a:cs typeface="+mj-cs"/>
              </a:rPr>
              <a:t>Who</a:t>
            </a:r>
            <a:r>
              <a:rPr kumimoji="0" lang="nb-NO" sz="3600" b="1" i="0" u="none" strike="noStrike" kern="1200" cap="none" spc="0" normalizeH="0" baseline="0" noProof="0" dirty="0">
                <a:ln>
                  <a:noFill/>
                </a:ln>
                <a:effectLst/>
                <a:uLnTx/>
                <a:uFillTx/>
                <a:latin typeface="Arial"/>
                <a:ea typeface="+mn-ea"/>
                <a:cs typeface="+mn-cs"/>
              </a:rPr>
              <a:t> </a:t>
            </a:r>
            <a:r>
              <a:rPr lang="nb-NO" sz="3200" b="1" dirty="0">
                <a:latin typeface="+mj-lt"/>
                <a:ea typeface="+mj-ea"/>
                <a:cs typeface="+mj-cs"/>
              </a:rPr>
              <a:t>is IAM for?</a:t>
            </a:r>
            <a:endParaRPr lang="en-NO" sz="3200" b="1" dirty="0">
              <a:latin typeface="+mj-lt"/>
              <a:ea typeface="+mj-ea"/>
              <a:cs typeface="+mj-cs"/>
            </a:endParaRPr>
          </a:p>
        </p:txBody>
      </p:sp>
      <p:sp>
        <p:nvSpPr>
          <p:cNvPr id="16" name="Venstre klammeparentes 8">
            <a:extLst>
              <a:ext uri="{FF2B5EF4-FFF2-40B4-BE49-F238E27FC236}">
                <a16:creationId xmlns:a16="http://schemas.microsoft.com/office/drawing/2014/main" id="{83541B28-72E3-B263-AFD0-32EB92B1A7E6}"/>
              </a:ext>
            </a:extLst>
          </p:cNvPr>
          <p:cNvSpPr/>
          <p:nvPr/>
        </p:nvSpPr>
        <p:spPr>
          <a:xfrm>
            <a:off x="4044262" y="2133331"/>
            <a:ext cx="276655" cy="3539430"/>
          </a:xfrm>
          <a:prstGeom prst="leftBrace">
            <a:avLst>
              <a:gd name="adj1" fmla="val 0"/>
              <a:gd name="adj2" fmla="val 50000"/>
            </a:avLst>
          </a:prstGeom>
          <a:ln w="25400">
            <a:solidFill>
              <a:srgbClr val="FF540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4D98072C-EB3B-41AA-5D99-7EB42F08AA37}"/>
              </a:ext>
            </a:extLst>
          </p:cNvPr>
          <p:cNvSpPr txBox="1"/>
          <p:nvPr/>
        </p:nvSpPr>
        <p:spPr>
          <a:xfrm>
            <a:off x="4436313" y="2133331"/>
            <a:ext cx="3716082" cy="35394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b="1" dirty="0">
                <a:latin typeface="+mj-lt"/>
                <a:ea typeface="+mj-ea"/>
                <a:cs typeface="+mj-cs"/>
              </a:rPr>
              <a:t>Identity</a:t>
            </a:r>
            <a:r>
              <a:rPr kumimoji="0" lang="nb-NO" sz="2800" b="0" i="0" u="none" strike="noStrike" kern="1200" cap="none" spc="0" normalizeH="0" baseline="0" noProof="0" dirty="0">
                <a:ln>
                  <a:noFill/>
                </a:ln>
                <a:effectLst/>
                <a:uLnTx/>
                <a:uFillTx/>
                <a:latin typeface="Arial"/>
                <a:ea typeface="+mn-ea"/>
                <a:cs typeface="+mn-cs"/>
              </a:rPr>
              <a:t> </a:t>
            </a:r>
            <a:r>
              <a:rPr lang="nb-NO" sz="2800" b="1" dirty="0" err="1">
                <a:latin typeface="+mj-lt"/>
                <a:ea typeface="+mj-ea"/>
                <a:cs typeface="+mj-cs"/>
              </a:rPr>
              <a:t>professionals</a:t>
            </a:r>
            <a:endParaRPr lang="en-NO" sz="2800" b="1" dirty="0">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800" b="1" dirty="0">
                <a:latin typeface="+mj-lt"/>
                <a:ea typeface="+mj-ea"/>
                <a:cs typeface="+mj-cs"/>
              </a:rPr>
              <a:t>Developers </a:t>
            </a:r>
            <a:endParaRPr lang="en-NO" sz="2800" b="1" dirty="0">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PMs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Auditors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Product owners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Architects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Executives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a:t>
            </a:r>
            <a:endParaRPr lang="en-NO" sz="2800" b="1" dirty="0">
              <a:latin typeface="+mj-lt"/>
              <a:ea typeface="+mj-ea"/>
              <a:cs typeface="+mj-cs"/>
            </a:endParaRPr>
          </a:p>
        </p:txBody>
      </p:sp>
      <p:sp>
        <p:nvSpPr>
          <p:cNvPr id="18" name="TextBox 17">
            <a:extLst>
              <a:ext uri="{FF2B5EF4-FFF2-40B4-BE49-F238E27FC236}">
                <a16:creationId xmlns:a16="http://schemas.microsoft.com/office/drawing/2014/main" id="{AA915F9B-3023-C696-6644-B11C5F8B0976}"/>
              </a:ext>
            </a:extLst>
          </p:cNvPr>
          <p:cNvSpPr txBox="1"/>
          <p:nvPr/>
        </p:nvSpPr>
        <p:spPr>
          <a:xfrm>
            <a:off x="7348319" y="3321445"/>
            <a:ext cx="164179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3200" b="1" dirty="0">
                <a:latin typeface="+mj-lt"/>
                <a:ea typeface="+mj-ea"/>
                <a:cs typeface="+mj-cs"/>
              </a:rPr>
              <a:t>serving</a:t>
            </a:r>
            <a:endParaRPr lang="en-NO" sz="3200" b="1" dirty="0">
              <a:latin typeface="+mj-lt"/>
              <a:ea typeface="+mj-ea"/>
              <a:cs typeface="+mj-cs"/>
            </a:endParaRPr>
          </a:p>
        </p:txBody>
      </p:sp>
      <p:sp>
        <p:nvSpPr>
          <p:cNvPr id="19" name="Venstre klammeparentes 8">
            <a:extLst>
              <a:ext uri="{FF2B5EF4-FFF2-40B4-BE49-F238E27FC236}">
                <a16:creationId xmlns:a16="http://schemas.microsoft.com/office/drawing/2014/main" id="{0874E4CD-1680-82C9-7629-AFFBFC005802}"/>
              </a:ext>
            </a:extLst>
          </p:cNvPr>
          <p:cNvSpPr/>
          <p:nvPr/>
        </p:nvSpPr>
        <p:spPr>
          <a:xfrm>
            <a:off x="9251833" y="2133331"/>
            <a:ext cx="276655" cy="3940462"/>
          </a:xfrm>
          <a:prstGeom prst="leftBrace">
            <a:avLst>
              <a:gd name="adj1" fmla="val 0"/>
              <a:gd name="adj2" fmla="val 39901"/>
            </a:avLst>
          </a:prstGeom>
          <a:ln w="25400">
            <a:solidFill>
              <a:srgbClr val="FF540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ADCF79C9-76A5-2187-B7ED-18F2351B232B}"/>
              </a:ext>
            </a:extLst>
          </p:cNvPr>
          <p:cNvSpPr txBox="1"/>
          <p:nvPr/>
        </p:nvSpPr>
        <p:spPr>
          <a:xfrm>
            <a:off x="9643884" y="2133331"/>
            <a:ext cx="2223686" cy="3970318"/>
          </a:xfrm>
          <a:prstGeom prst="rect">
            <a:avLst/>
          </a:prstGeom>
          <a:noFill/>
        </p:spPr>
        <p:txBody>
          <a:bodyPr wrap="none" rtlCol="0">
            <a:spAutoFit/>
          </a:bodyPr>
          <a:lstStyle/>
          <a:p>
            <a:pPr>
              <a:defRPr/>
            </a:pPr>
            <a:r>
              <a:rPr lang="en-GB" sz="2800" b="1" dirty="0">
                <a:latin typeface="+mj-lt"/>
                <a:ea typeface="+mj-ea"/>
                <a:cs typeface="+mj-cs"/>
              </a:rPr>
              <a:t>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800" b="1" dirty="0">
                <a:latin typeface="+mj-lt"/>
                <a:ea typeface="+mj-ea"/>
                <a:cs typeface="+mj-cs"/>
              </a:rPr>
              <a:t>Consumers</a:t>
            </a:r>
            <a:endParaRPr lang="en-NO" sz="2800" b="1" dirty="0">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800" b="1" dirty="0" err="1">
                <a:latin typeface="+mj-lt"/>
                <a:ea typeface="+mj-ea"/>
                <a:cs typeface="+mj-cs"/>
              </a:rPr>
              <a:t>Workers</a:t>
            </a:r>
            <a:r>
              <a:rPr lang="nb-NO" sz="2800" b="1" dirty="0">
                <a:latin typeface="+mj-lt"/>
                <a:ea typeface="+mj-ea"/>
                <a:cs typeface="+mj-cs"/>
              </a:rPr>
              <a:t> </a:t>
            </a:r>
            <a:endParaRPr lang="en-NO" sz="2800" b="1" dirty="0">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Contractors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Citizens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Devices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latin typeface="+mj-lt"/>
                <a:ea typeface="+mj-ea"/>
                <a:cs typeface="+mj-cs"/>
              </a:rPr>
              <a:t>...</a:t>
            </a:r>
            <a:endParaRPr lang="en-NO" sz="2800" b="1" dirty="0">
              <a:latin typeface="+mj-lt"/>
              <a:ea typeface="+mj-ea"/>
              <a:cs typeface="+mj-cs"/>
            </a:endParaRPr>
          </a:p>
        </p:txBody>
      </p:sp>
      <p:sp>
        <p:nvSpPr>
          <p:cNvPr id="3" name="TextBox 2">
            <a:extLst>
              <a:ext uri="{FF2B5EF4-FFF2-40B4-BE49-F238E27FC236}">
                <a16:creationId xmlns:a16="http://schemas.microsoft.com/office/drawing/2014/main" id="{1583B010-C7E2-3292-5B8B-1B471CD83E70}"/>
              </a:ext>
            </a:extLst>
          </p:cNvPr>
          <p:cNvSpPr txBox="1"/>
          <p:nvPr/>
        </p:nvSpPr>
        <p:spPr>
          <a:xfrm>
            <a:off x="10510284" y="-1"/>
            <a:ext cx="1681716" cy="707065"/>
          </a:xfrm>
          <a:prstGeom prst="rect">
            <a:avLst/>
          </a:prstGeom>
          <a:solidFill>
            <a:schemeClr val="accent1"/>
          </a:solidFill>
          <a:ln w="25400">
            <a:noFill/>
          </a:ln>
        </p:spPr>
        <p:txBody>
          <a:bodyPr wrap="square" lIns="0" tIns="182880" rIns="457200" rtlCol="0">
            <a:noAutofit/>
          </a:bodyPr>
          <a:lstStyle/>
          <a:p>
            <a:pPr algn="r">
              <a:spcBef>
                <a:spcPts val="600"/>
              </a:spcBef>
            </a:pPr>
            <a:r>
              <a:rPr lang="nb-NO" sz="2800" b="1" dirty="0">
                <a:latin typeface="+mj-lt"/>
              </a:rPr>
              <a:t>Who</a:t>
            </a:r>
            <a:endParaRPr lang="en-US" sz="2800" b="1" dirty="0">
              <a:latin typeface="+mj-lt"/>
            </a:endParaRPr>
          </a:p>
        </p:txBody>
      </p:sp>
      <p:sp>
        <p:nvSpPr>
          <p:cNvPr id="8" name="Title 7">
            <a:extLst>
              <a:ext uri="{FF2B5EF4-FFF2-40B4-BE49-F238E27FC236}">
                <a16:creationId xmlns:a16="http://schemas.microsoft.com/office/drawing/2014/main" id="{C1A16E1B-ACDF-A425-EABC-AF01315BC436}"/>
              </a:ext>
            </a:extLst>
          </p:cNvPr>
          <p:cNvSpPr>
            <a:spLocks noGrp="1"/>
          </p:cNvSpPr>
          <p:nvPr>
            <p:ph type="title"/>
          </p:nvPr>
        </p:nvSpPr>
        <p:spPr/>
        <p:txBody>
          <a:bodyPr/>
          <a:lstStyle/>
          <a:p>
            <a:r>
              <a:rPr lang="nb-NO" dirty="0">
                <a:solidFill>
                  <a:schemeClr val="tx1"/>
                </a:solidFill>
              </a:rPr>
              <a:t>Stakeholders</a:t>
            </a:r>
            <a:endParaRPr lang="en-GB" dirty="0">
              <a:solidFill>
                <a:schemeClr val="tx1"/>
              </a:solidFill>
            </a:endParaRPr>
          </a:p>
        </p:txBody>
      </p:sp>
    </p:spTree>
    <p:extLst>
      <p:ext uri="{BB962C8B-B14F-4D97-AF65-F5344CB8AC3E}">
        <p14:creationId xmlns:p14="http://schemas.microsoft.com/office/powerpoint/2010/main" val="122583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normAutofit/>
          </a:bodyPr>
          <a:lstStyle/>
          <a:p>
            <a:r>
              <a:rPr lang="nb-NO" dirty="0"/>
              <a:t>Enter The Value to be </a:t>
            </a:r>
            <a:r>
              <a:rPr lang="nb-NO" dirty="0" err="1"/>
              <a:t>protected</a:t>
            </a:r>
            <a:endParaRPr lang="en-GB" dirty="0"/>
          </a:p>
        </p:txBody>
      </p:sp>
      <p:sp>
        <p:nvSpPr>
          <p:cNvPr id="22" name="Sirkel: hul 21">
            <a:extLst>
              <a:ext uri="{FF2B5EF4-FFF2-40B4-BE49-F238E27FC236}">
                <a16:creationId xmlns:a16="http://schemas.microsoft.com/office/drawing/2014/main" id="{5C2FEECC-A60D-4F6C-846A-C521FF6393E3}"/>
              </a:ext>
            </a:extLst>
          </p:cNvPr>
          <p:cNvSpPr/>
          <p:nvPr/>
        </p:nvSpPr>
        <p:spPr>
          <a:xfrm>
            <a:off x="5610990" y="3429000"/>
            <a:ext cx="970020" cy="902719"/>
          </a:xfrm>
          <a:prstGeom prst="donut">
            <a:avLst>
              <a:gd name="adj" fmla="val 2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kstSylinder 2">
            <a:extLst>
              <a:ext uri="{FF2B5EF4-FFF2-40B4-BE49-F238E27FC236}">
                <a16:creationId xmlns:a16="http://schemas.microsoft.com/office/drawing/2014/main" id="{4C26BDCF-E28B-1184-02DA-32A087AD9B8F}"/>
              </a:ext>
            </a:extLst>
          </p:cNvPr>
          <p:cNvSpPr txBox="1"/>
          <p:nvPr/>
        </p:nvSpPr>
        <p:spPr>
          <a:xfrm>
            <a:off x="8631936" y="3649526"/>
            <a:ext cx="1585690" cy="461665"/>
          </a:xfrm>
          <a:prstGeom prst="rect">
            <a:avLst/>
          </a:prstGeom>
          <a:noFill/>
        </p:spPr>
        <p:txBody>
          <a:bodyPr wrap="none" rtlCol="0">
            <a:spAutoFit/>
          </a:bodyPr>
          <a:lstStyle/>
          <a:p>
            <a:r>
              <a:rPr lang="nb-NO" sz="2400" b="1" dirty="0"/>
              <a:t>An </a:t>
            </a:r>
            <a:r>
              <a:rPr lang="nb-NO" sz="2400" b="1" dirty="0" err="1"/>
              <a:t>object</a:t>
            </a:r>
            <a:endParaRPr lang="nb-NO" sz="2400" b="1" dirty="0"/>
          </a:p>
        </p:txBody>
      </p:sp>
      <p:cxnSp>
        <p:nvCxnSpPr>
          <p:cNvPr id="7" name="Rett pilkobling 6">
            <a:extLst>
              <a:ext uri="{FF2B5EF4-FFF2-40B4-BE49-F238E27FC236}">
                <a16:creationId xmlns:a16="http://schemas.microsoft.com/office/drawing/2014/main" id="{C6093CCF-9379-AC42-3E21-91BAA07AAD36}"/>
              </a:ext>
            </a:extLst>
          </p:cNvPr>
          <p:cNvCxnSpPr>
            <a:cxnSpLocks/>
          </p:cNvCxnSpPr>
          <p:nvPr/>
        </p:nvCxnSpPr>
        <p:spPr>
          <a:xfrm flipH="1">
            <a:off x="6848220" y="3880359"/>
            <a:ext cx="1540891"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6208440-0FAA-0D40-B920-B4E6A8C0A761}"/>
              </a:ext>
            </a:extLst>
          </p:cNvPr>
          <p:cNvSpPr txBox="1"/>
          <p:nvPr/>
        </p:nvSpPr>
        <p:spPr>
          <a:xfrm>
            <a:off x="10510284" y="-1"/>
            <a:ext cx="1681716" cy="707065"/>
          </a:xfrm>
          <a:prstGeom prst="rect">
            <a:avLst/>
          </a:prstGeom>
          <a:solidFill>
            <a:schemeClr val="accent1"/>
          </a:solidFill>
          <a:ln w="25400">
            <a:noFill/>
          </a:ln>
        </p:spPr>
        <p:txBody>
          <a:bodyPr wrap="square" lIns="0" tIns="182880" rIns="457200" rtlCol="0">
            <a:noAutofit/>
          </a:bodyPr>
          <a:lstStyle/>
          <a:p>
            <a:pPr algn="r">
              <a:spcBef>
                <a:spcPts val="600"/>
              </a:spcBef>
            </a:pPr>
            <a:r>
              <a:rPr lang="nb-NO" sz="2800" b="1" dirty="0" err="1">
                <a:latin typeface="+mj-lt"/>
              </a:rPr>
              <a:t>What</a:t>
            </a:r>
            <a:endParaRPr lang="en-US" sz="2800" b="1" dirty="0">
              <a:latin typeface="+mj-lt"/>
            </a:endParaRPr>
          </a:p>
        </p:txBody>
      </p:sp>
    </p:spTree>
    <p:extLst>
      <p:ext uri="{BB962C8B-B14F-4D97-AF65-F5344CB8AC3E}">
        <p14:creationId xmlns:p14="http://schemas.microsoft.com/office/powerpoint/2010/main" val="177978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normAutofit/>
          </a:bodyPr>
          <a:lstStyle/>
          <a:p>
            <a:r>
              <a:rPr lang="nb-NO" dirty="0"/>
              <a:t>Resources: </a:t>
            </a:r>
            <a:br>
              <a:rPr lang="nb-NO" dirty="0"/>
            </a:br>
            <a:r>
              <a:rPr lang="nb-NO" dirty="0"/>
              <a:t>Objects </a:t>
            </a:r>
            <a:r>
              <a:rPr lang="nb-NO" dirty="0" err="1"/>
              <a:t>of</a:t>
            </a:r>
            <a:r>
              <a:rPr lang="nb-NO" dirty="0"/>
              <a:t> </a:t>
            </a:r>
            <a:r>
              <a:rPr lang="nb-NO" dirty="0" err="1"/>
              <a:t>value</a:t>
            </a:r>
            <a:r>
              <a:rPr lang="nb-NO" dirty="0"/>
              <a:t> </a:t>
            </a:r>
            <a:r>
              <a:rPr lang="nb-NO" dirty="0" err="1"/>
              <a:t>worth</a:t>
            </a:r>
            <a:r>
              <a:rPr lang="nb-NO" dirty="0"/>
              <a:t> </a:t>
            </a:r>
            <a:r>
              <a:rPr lang="nb-NO" dirty="0" err="1"/>
              <a:t>protecting</a:t>
            </a:r>
            <a:endParaRPr lang="en-GB" dirty="0"/>
          </a:p>
        </p:txBody>
      </p:sp>
      <p:sp>
        <p:nvSpPr>
          <p:cNvPr id="22" name="Sirkel: hul 21">
            <a:extLst>
              <a:ext uri="{FF2B5EF4-FFF2-40B4-BE49-F238E27FC236}">
                <a16:creationId xmlns:a16="http://schemas.microsoft.com/office/drawing/2014/main" id="{5C2FEECC-A60D-4F6C-846A-C521FF6393E3}"/>
              </a:ext>
            </a:extLst>
          </p:cNvPr>
          <p:cNvSpPr/>
          <p:nvPr/>
        </p:nvSpPr>
        <p:spPr>
          <a:xfrm>
            <a:off x="6735192" y="2030820"/>
            <a:ext cx="4263480" cy="3987201"/>
          </a:xfrm>
          <a:prstGeom prst="donut">
            <a:avLst>
              <a:gd name="adj" fmla="val 2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a:extLst>
              <a:ext uri="{FF2B5EF4-FFF2-40B4-BE49-F238E27FC236}">
                <a16:creationId xmlns:a16="http://schemas.microsoft.com/office/drawing/2014/main" id="{0D957E5B-BE6B-0E38-8A2F-FC16EC41E0D3}"/>
              </a:ext>
            </a:extLst>
          </p:cNvPr>
          <p:cNvSpPr txBox="1"/>
          <p:nvPr/>
        </p:nvSpPr>
        <p:spPr>
          <a:xfrm>
            <a:off x="7300069" y="2806189"/>
            <a:ext cx="3133725" cy="2031325"/>
          </a:xfrm>
          <a:prstGeom prst="rect">
            <a:avLst/>
          </a:prstGeom>
          <a:noFill/>
        </p:spPr>
        <p:txBody>
          <a:bodyPr wrap="square" rtlCol="0">
            <a:spAutoFit/>
          </a:bodyPr>
          <a:lstStyle/>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Information</a:t>
            </a: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Money</a:t>
            </a: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Tools</a:t>
            </a: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Resources</a:t>
            </a:r>
          </a:p>
          <a:p>
            <a:pPr marL="285750" indent="-285750">
              <a:buFont typeface="Arial" panose="020B0604020202020204" pitchFamily="34" charset="0"/>
              <a:buChar char="•"/>
            </a:pPr>
            <a:r>
              <a:rPr lang="nb-NO" dirty="0" err="1">
                <a:latin typeface="Arial" panose="020B0604020202020204" pitchFamily="34" charset="0"/>
                <a:cs typeface="Arial" panose="020B0604020202020204" pitchFamily="34" charset="0"/>
              </a:rPr>
              <a:t>Anything</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that’s</a:t>
            </a:r>
            <a:r>
              <a:rPr lang="nb-NO" dirty="0">
                <a:latin typeface="Arial" panose="020B0604020202020204" pitchFamily="34" charset="0"/>
                <a:cs typeface="Arial" panose="020B0604020202020204" pitchFamily="34" charset="0"/>
              </a:rPr>
              <a:t> </a:t>
            </a:r>
            <a:r>
              <a:rPr lang="nb-NO" u="sng" dirty="0" err="1">
                <a:latin typeface="Arial" panose="020B0604020202020204" pitchFamily="34" charset="0"/>
                <a:cs typeface="Arial" panose="020B0604020202020204" pitchFamily="34" charset="0"/>
              </a:rPr>
              <a:t>limited</a:t>
            </a:r>
            <a:endParaRPr lang="nb-NO"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b-NO" dirty="0" err="1">
                <a:latin typeface="Arial" panose="020B0604020202020204" pitchFamily="34" charset="0"/>
                <a:cs typeface="Arial" panose="020B0604020202020204" pitchFamily="34" charset="0"/>
              </a:rPr>
              <a:t>Anything</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subject</a:t>
            </a:r>
            <a:r>
              <a:rPr lang="nb-NO" dirty="0">
                <a:latin typeface="Arial" panose="020B0604020202020204" pitchFamily="34" charset="0"/>
                <a:cs typeface="Arial" panose="020B0604020202020204" pitchFamily="34" charset="0"/>
              </a:rPr>
              <a:t> to a </a:t>
            </a:r>
            <a:r>
              <a:rPr lang="nb-NO" dirty="0" err="1">
                <a:latin typeface="Arial" panose="020B0604020202020204" pitchFamily="34" charset="0"/>
                <a:cs typeface="Arial" panose="020B0604020202020204" pitchFamily="34" charset="0"/>
              </a:rPr>
              <a:t>financial</a:t>
            </a:r>
            <a:r>
              <a:rPr lang="nb-NO" dirty="0">
                <a:latin typeface="Arial" panose="020B0604020202020204" pitchFamily="34" charset="0"/>
                <a:cs typeface="Arial" panose="020B0604020202020204" pitchFamily="34" charset="0"/>
              </a:rPr>
              <a:t> </a:t>
            </a:r>
            <a:r>
              <a:rPr lang="nb-NO" u="sng" dirty="0" err="1">
                <a:latin typeface="Arial" panose="020B0604020202020204" pitchFamily="34" charset="0"/>
                <a:cs typeface="Arial" panose="020B0604020202020204" pitchFamily="34" charset="0"/>
              </a:rPr>
              <a:t>transaction</a:t>
            </a:r>
            <a:endParaRPr lang="en-GB" u="sng"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68C331B-8B05-1CA3-306C-B0A446F23957}"/>
              </a:ext>
            </a:extLst>
          </p:cNvPr>
          <p:cNvSpPr txBox="1"/>
          <p:nvPr/>
        </p:nvSpPr>
        <p:spPr>
          <a:xfrm>
            <a:off x="506262" y="2522937"/>
            <a:ext cx="6094520" cy="2597827"/>
          </a:xfrm>
          <a:prstGeom prst="rect">
            <a:avLst/>
          </a:prstGeom>
          <a:noFill/>
        </p:spPr>
        <p:txBody>
          <a:bodyPr wrap="square">
            <a:spAutoFit/>
          </a:bodyPr>
          <a:lstStyle/>
          <a:p>
            <a:pPr>
              <a:lnSpc>
                <a:spcPct val="150000"/>
              </a:lnSpc>
            </a:pPr>
            <a:r>
              <a:rPr lang="nb-NO" sz="2800" dirty="0"/>
              <a:t>Objects </a:t>
            </a:r>
            <a:r>
              <a:rPr lang="nb-NO" sz="2800" b="1" dirty="0" err="1"/>
              <a:t>made</a:t>
            </a:r>
            <a:r>
              <a:rPr lang="nb-NO" sz="2800" b="1" dirty="0"/>
              <a:t> </a:t>
            </a:r>
            <a:r>
              <a:rPr lang="nb-NO" sz="2800" b="1" dirty="0" err="1"/>
              <a:t>available</a:t>
            </a:r>
            <a:r>
              <a:rPr lang="nb-NO" sz="2800" dirty="0"/>
              <a:t> to </a:t>
            </a:r>
            <a:r>
              <a:rPr lang="nb-NO" sz="2800" dirty="0" err="1"/>
              <a:t>someone</a:t>
            </a:r>
            <a:endParaRPr lang="nb-NO" sz="2800" dirty="0"/>
          </a:p>
          <a:p>
            <a:pPr>
              <a:lnSpc>
                <a:spcPct val="150000"/>
              </a:lnSpc>
            </a:pPr>
            <a:r>
              <a:rPr lang="nb-NO" sz="2800" dirty="0"/>
              <a:t>Objects </a:t>
            </a:r>
            <a:r>
              <a:rPr lang="nb-NO" sz="2800" b="1" dirty="0" err="1"/>
              <a:t>managed</a:t>
            </a:r>
            <a:r>
              <a:rPr lang="nb-NO" sz="2800" b="1" dirty="0"/>
              <a:t> by </a:t>
            </a:r>
            <a:r>
              <a:rPr lang="nb-NO" sz="2800" dirty="0" err="1"/>
              <a:t>someone</a:t>
            </a:r>
            <a:endParaRPr lang="nb-NO" sz="2800" dirty="0"/>
          </a:p>
          <a:p>
            <a:pPr>
              <a:lnSpc>
                <a:spcPct val="150000"/>
              </a:lnSpc>
            </a:pPr>
            <a:r>
              <a:rPr lang="nb-NO" sz="2800" dirty="0"/>
              <a:t>Objects </a:t>
            </a:r>
            <a:r>
              <a:rPr lang="nb-NO" sz="2800" b="1" dirty="0" err="1"/>
              <a:t>managed</a:t>
            </a:r>
            <a:r>
              <a:rPr lang="nb-NO" sz="2800" b="1" dirty="0"/>
              <a:t> for </a:t>
            </a:r>
            <a:r>
              <a:rPr lang="nb-NO" sz="2800" dirty="0" err="1"/>
              <a:t>someone</a:t>
            </a:r>
            <a:endParaRPr lang="nb-NO" sz="2800" dirty="0"/>
          </a:p>
          <a:p>
            <a:pPr>
              <a:lnSpc>
                <a:spcPct val="150000"/>
              </a:lnSpc>
            </a:pPr>
            <a:r>
              <a:rPr lang="nb-NO" sz="2800" dirty="0"/>
              <a:t>Objects </a:t>
            </a:r>
            <a:r>
              <a:rPr lang="nb-NO" sz="2800" b="1" dirty="0" err="1"/>
              <a:t>owned</a:t>
            </a:r>
            <a:r>
              <a:rPr lang="nb-NO" sz="2800" b="1" dirty="0"/>
              <a:t> by </a:t>
            </a:r>
            <a:r>
              <a:rPr lang="nb-NO" sz="2800" dirty="0" err="1"/>
              <a:t>someone</a:t>
            </a:r>
            <a:endParaRPr lang="nb-NO" sz="2800" dirty="0"/>
          </a:p>
        </p:txBody>
      </p:sp>
      <p:sp>
        <p:nvSpPr>
          <p:cNvPr id="10" name="TextBox 9">
            <a:extLst>
              <a:ext uri="{FF2B5EF4-FFF2-40B4-BE49-F238E27FC236}">
                <a16:creationId xmlns:a16="http://schemas.microsoft.com/office/drawing/2014/main" id="{9DB8AB2E-C301-2156-B16C-8E4B2BB4846E}"/>
              </a:ext>
            </a:extLst>
          </p:cNvPr>
          <p:cNvSpPr txBox="1"/>
          <p:nvPr/>
        </p:nvSpPr>
        <p:spPr>
          <a:xfrm>
            <a:off x="10510284" y="-1"/>
            <a:ext cx="1681716" cy="707065"/>
          </a:xfrm>
          <a:prstGeom prst="rect">
            <a:avLst/>
          </a:prstGeom>
          <a:solidFill>
            <a:schemeClr val="accent1"/>
          </a:solidFill>
          <a:ln w="25400">
            <a:noFill/>
          </a:ln>
        </p:spPr>
        <p:txBody>
          <a:bodyPr wrap="square" lIns="0" tIns="182880" rIns="457200" rtlCol="0">
            <a:noAutofit/>
          </a:bodyPr>
          <a:lstStyle/>
          <a:p>
            <a:pPr algn="r">
              <a:spcBef>
                <a:spcPts val="600"/>
              </a:spcBef>
            </a:pPr>
            <a:r>
              <a:rPr lang="nb-NO" sz="2800" b="1" dirty="0" err="1">
                <a:latin typeface="+mj-lt"/>
              </a:rPr>
              <a:t>What</a:t>
            </a:r>
            <a:endParaRPr lang="en-US" sz="2800" b="1" dirty="0">
              <a:latin typeface="+mj-lt"/>
            </a:endParaRPr>
          </a:p>
        </p:txBody>
      </p:sp>
    </p:spTree>
    <p:extLst>
      <p:ext uri="{BB962C8B-B14F-4D97-AF65-F5344CB8AC3E}">
        <p14:creationId xmlns:p14="http://schemas.microsoft.com/office/powerpoint/2010/main" val="261066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lstStyle/>
          <a:p>
            <a:r>
              <a:rPr lang="nb-NO"/>
              <a:t>Objects vs Subjects</a:t>
            </a:r>
            <a:endParaRPr lang="en-GB"/>
          </a:p>
        </p:txBody>
      </p:sp>
      <p:pic>
        <p:nvPicPr>
          <p:cNvPr id="4" name="Bilde 3">
            <a:extLst>
              <a:ext uri="{FF2B5EF4-FFF2-40B4-BE49-F238E27FC236}">
                <a16:creationId xmlns:a16="http://schemas.microsoft.com/office/drawing/2014/main" id="{8E78A98D-4ED5-4821-BAF9-8C27D960CFB6}"/>
              </a:ext>
            </a:extLst>
          </p:cNvPr>
          <p:cNvPicPr>
            <a:picLocks noChangeAspect="1"/>
          </p:cNvPicPr>
          <p:nvPr/>
        </p:nvPicPr>
        <p:blipFill>
          <a:blip r:embed="rId2"/>
          <a:stretch>
            <a:fillRect/>
          </a:stretch>
        </p:blipFill>
        <p:spPr>
          <a:xfrm>
            <a:off x="3118976" y="3063740"/>
            <a:ext cx="1629002" cy="3381847"/>
          </a:xfrm>
          <a:prstGeom prst="rect">
            <a:avLst/>
          </a:prstGeom>
        </p:spPr>
      </p:pic>
      <p:pic>
        <p:nvPicPr>
          <p:cNvPr id="7" name="Bilde 6">
            <a:extLst>
              <a:ext uri="{FF2B5EF4-FFF2-40B4-BE49-F238E27FC236}">
                <a16:creationId xmlns:a16="http://schemas.microsoft.com/office/drawing/2014/main" id="{B3593FC3-5A93-497A-B652-5287F4BF3E2B}"/>
              </a:ext>
            </a:extLst>
          </p:cNvPr>
          <p:cNvPicPr>
            <a:picLocks noChangeAspect="1"/>
          </p:cNvPicPr>
          <p:nvPr/>
        </p:nvPicPr>
        <p:blipFill>
          <a:blip r:embed="rId3"/>
          <a:stretch>
            <a:fillRect/>
          </a:stretch>
        </p:blipFill>
        <p:spPr>
          <a:xfrm flipH="1">
            <a:off x="7444019" y="3062014"/>
            <a:ext cx="1627773" cy="3383573"/>
          </a:xfrm>
          <a:prstGeom prst="rect">
            <a:avLst/>
          </a:prstGeom>
        </p:spPr>
      </p:pic>
      <p:sp>
        <p:nvSpPr>
          <p:cNvPr id="22" name="Sirkel: hul 21">
            <a:extLst>
              <a:ext uri="{FF2B5EF4-FFF2-40B4-BE49-F238E27FC236}">
                <a16:creationId xmlns:a16="http://schemas.microsoft.com/office/drawing/2014/main" id="{5C2FEECC-A60D-4F6C-846A-C521FF6393E3}"/>
              </a:ext>
            </a:extLst>
          </p:cNvPr>
          <p:cNvSpPr/>
          <p:nvPr/>
        </p:nvSpPr>
        <p:spPr>
          <a:xfrm>
            <a:off x="5610990" y="3429000"/>
            <a:ext cx="970020" cy="902719"/>
          </a:xfrm>
          <a:prstGeom prst="donut">
            <a:avLst>
              <a:gd name="adj" fmla="val 222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solidFill>
                  <a:schemeClr val="tx1"/>
                </a:solidFill>
                <a:effectLst>
                  <a:glow rad="127000">
                    <a:srgbClr val="FFC000"/>
                  </a:glow>
                </a:effectLst>
              </a:rPr>
              <a:t>Shiny Thing</a:t>
            </a:r>
            <a:endParaRPr lang="en-GB" sz="1400">
              <a:solidFill>
                <a:schemeClr val="tx1"/>
              </a:solidFill>
              <a:effectLst>
                <a:glow rad="127000">
                  <a:srgbClr val="FFC000"/>
                </a:glow>
              </a:effectLst>
            </a:endParaRPr>
          </a:p>
        </p:txBody>
      </p:sp>
    </p:spTree>
    <p:extLst>
      <p:ext uri="{BB962C8B-B14F-4D97-AF65-F5344CB8AC3E}">
        <p14:creationId xmlns:p14="http://schemas.microsoft.com/office/powerpoint/2010/main" val="235201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lstStyle/>
          <a:p>
            <a:r>
              <a:rPr lang="nb-NO"/>
              <a:t>Objects, Subjects and Rules</a:t>
            </a:r>
            <a:endParaRPr lang="en-GB"/>
          </a:p>
        </p:txBody>
      </p:sp>
      <p:grpSp>
        <p:nvGrpSpPr>
          <p:cNvPr id="14" name="Gruppe 13">
            <a:extLst>
              <a:ext uri="{FF2B5EF4-FFF2-40B4-BE49-F238E27FC236}">
                <a16:creationId xmlns:a16="http://schemas.microsoft.com/office/drawing/2014/main" id="{257A8F7E-4ABD-469F-B383-03C474DDF40D}"/>
              </a:ext>
            </a:extLst>
          </p:cNvPr>
          <p:cNvGrpSpPr/>
          <p:nvPr/>
        </p:nvGrpSpPr>
        <p:grpSpPr>
          <a:xfrm>
            <a:off x="5337727" y="1623575"/>
            <a:ext cx="2045767" cy="1913430"/>
            <a:chOff x="4920225" y="2494525"/>
            <a:chExt cx="2351547" cy="2351547"/>
          </a:xfrm>
        </p:grpSpPr>
        <p:pic>
          <p:nvPicPr>
            <p:cNvPr id="2052" name="Picture 4">
              <a:extLst>
                <a:ext uri="{FF2B5EF4-FFF2-40B4-BE49-F238E27FC236}">
                  <a16:creationId xmlns:a16="http://schemas.microsoft.com/office/drawing/2014/main" id="{4D086DED-7170-444A-A755-2D4B0CEA4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236" y="3069309"/>
              <a:ext cx="1097528" cy="86916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k 4" descr="Staffeli kontur">
              <a:extLst>
                <a:ext uri="{FF2B5EF4-FFF2-40B4-BE49-F238E27FC236}">
                  <a16:creationId xmlns:a16="http://schemas.microsoft.com/office/drawing/2014/main" id="{2C967938-E342-4C67-9270-8B942A5522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0225" y="2494525"/>
              <a:ext cx="2351547" cy="2351547"/>
            </a:xfrm>
            <a:prstGeom prst="rect">
              <a:avLst/>
            </a:prstGeom>
          </p:spPr>
        </p:pic>
      </p:grpSp>
      <p:pic>
        <p:nvPicPr>
          <p:cNvPr id="4" name="Bilde 3">
            <a:extLst>
              <a:ext uri="{FF2B5EF4-FFF2-40B4-BE49-F238E27FC236}">
                <a16:creationId xmlns:a16="http://schemas.microsoft.com/office/drawing/2014/main" id="{8E78A98D-4ED5-4821-BAF9-8C27D960CFB6}"/>
              </a:ext>
            </a:extLst>
          </p:cNvPr>
          <p:cNvPicPr>
            <a:picLocks noChangeAspect="1"/>
          </p:cNvPicPr>
          <p:nvPr/>
        </p:nvPicPr>
        <p:blipFill>
          <a:blip r:embed="rId5"/>
          <a:stretch>
            <a:fillRect/>
          </a:stretch>
        </p:blipFill>
        <p:spPr>
          <a:xfrm>
            <a:off x="3118976" y="3063740"/>
            <a:ext cx="1629002" cy="3381847"/>
          </a:xfrm>
          <a:prstGeom prst="rect">
            <a:avLst/>
          </a:prstGeom>
        </p:spPr>
      </p:pic>
      <p:pic>
        <p:nvPicPr>
          <p:cNvPr id="7" name="Bilde 6">
            <a:extLst>
              <a:ext uri="{FF2B5EF4-FFF2-40B4-BE49-F238E27FC236}">
                <a16:creationId xmlns:a16="http://schemas.microsoft.com/office/drawing/2014/main" id="{B3593FC3-5A93-497A-B652-5287F4BF3E2B}"/>
              </a:ext>
            </a:extLst>
          </p:cNvPr>
          <p:cNvPicPr>
            <a:picLocks noChangeAspect="1"/>
          </p:cNvPicPr>
          <p:nvPr/>
        </p:nvPicPr>
        <p:blipFill>
          <a:blip r:embed="rId6"/>
          <a:stretch>
            <a:fillRect/>
          </a:stretch>
        </p:blipFill>
        <p:spPr>
          <a:xfrm flipH="1">
            <a:off x="7444019" y="3062014"/>
            <a:ext cx="1627773" cy="3383573"/>
          </a:xfrm>
          <a:prstGeom prst="rect">
            <a:avLst/>
          </a:prstGeom>
        </p:spPr>
      </p:pic>
      <p:sp>
        <p:nvSpPr>
          <p:cNvPr id="9" name="Snakkeboble: oval 8">
            <a:extLst>
              <a:ext uri="{FF2B5EF4-FFF2-40B4-BE49-F238E27FC236}">
                <a16:creationId xmlns:a16="http://schemas.microsoft.com/office/drawing/2014/main" id="{6F02E445-2D40-4B00-8CB1-52B02B504D88}"/>
              </a:ext>
            </a:extLst>
          </p:cNvPr>
          <p:cNvSpPr/>
          <p:nvPr/>
        </p:nvSpPr>
        <p:spPr>
          <a:xfrm>
            <a:off x="1796125" y="2379560"/>
            <a:ext cx="1414286" cy="940045"/>
          </a:xfrm>
          <a:prstGeom prst="wedgeEllipseCallout">
            <a:avLst>
              <a:gd name="adj1" fmla="val 74058"/>
              <a:gd name="adj2" fmla="val 646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I’m going to touch it! </a:t>
            </a:r>
            <a:endParaRPr lang="en-GB">
              <a:solidFill>
                <a:schemeClr val="tx1"/>
              </a:solidFill>
            </a:endParaRPr>
          </a:p>
        </p:txBody>
      </p:sp>
      <p:sp>
        <p:nvSpPr>
          <p:cNvPr id="11" name="Snakkeboble: oval 10">
            <a:extLst>
              <a:ext uri="{FF2B5EF4-FFF2-40B4-BE49-F238E27FC236}">
                <a16:creationId xmlns:a16="http://schemas.microsoft.com/office/drawing/2014/main" id="{47B54BD0-3329-40E7-92CE-DEC6A2263455}"/>
              </a:ext>
            </a:extLst>
          </p:cNvPr>
          <p:cNvSpPr/>
          <p:nvPr/>
        </p:nvSpPr>
        <p:spPr>
          <a:xfrm>
            <a:off x="9116549" y="2236934"/>
            <a:ext cx="914400" cy="612648"/>
          </a:xfrm>
          <a:prstGeom prst="wedgeEllipseCallout">
            <a:avLst>
              <a:gd name="adj1" fmla="val -102584"/>
              <a:gd name="adj2" fmla="val 1278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a:t>
            </a:r>
            <a:endParaRPr lang="en-GB">
              <a:solidFill>
                <a:schemeClr val="tx1"/>
              </a:solidFill>
            </a:endParaRPr>
          </a:p>
        </p:txBody>
      </p:sp>
    </p:spTree>
    <p:extLst>
      <p:ext uri="{BB962C8B-B14F-4D97-AF65-F5344CB8AC3E}">
        <p14:creationId xmlns:p14="http://schemas.microsoft.com/office/powerpoint/2010/main" val="393273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206FC13-8500-4FE5-9B6C-52812C9D0B3D}"/>
              </a:ext>
            </a:extLst>
          </p:cNvPr>
          <p:cNvSpPr>
            <a:spLocks noGrp="1"/>
          </p:cNvSpPr>
          <p:nvPr>
            <p:ph type="body" sz="quarter" idx="11"/>
          </p:nvPr>
        </p:nvSpPr>
        <p:spPr/>
        <p:txBody>
          <a:bodyPr/>
          <a:lstStyle/>
          <a:p>
            <a:r>
              <a:rPr lang="en-US" dirty="0"/>
              <a:t>Lance</a:t>
            </a:r>
          </a:p>
        </p:txBody>
      </p:sp>
      <p:sp>
        <p:nvSpPr>
          <p:cNvPr id="13" name="Text Placeholder 12">
            <a:extLst>
              <a:ext uri="{FF2B5EF4-FFF2-40B4-BE49-F238E27FC236}">
                <a16:creationId xmlns:a16="http://schemas.microsoft.com/office/drawing/2014/main" id="{3106E5EA-928C-DE3E-3F2F-6923081B91CF}"/>
              </a:ext>
            </a:extLst>
          </p:cNvPr>
          <p:cNvSpPr>
            <a:spLocks noGrp="1"/>
          </p:cNvSpPr>
          <p:nvPr>
            <p:ph type="body" sz="quarter" idx="12"/>
          </p:nvPr>
        </p:nvSpPr>
        <p:spPr/>
        <p:txBody>
          <a:bodyPr/>
          <a:lstStyle/>
          <a:p>
            <a:r>
              <a:rPr lang="en-US" dirty="0"/>
              <a:t>Engineering Manager - IAM</a:t>
            </a:r>
          </a:p>
        </p:txBody>
      </p:sp>
      <p:sp>
        <p:nvSpPr>
          <p:cNvPr id="14" name="Text Placeholder 13">
            <a:extLst>
              <a:ext uri="{FF2B5EF4-FFF2-40B4-BE49-F238E27FC236}">
                <a16:creationId xmlns:a16="http://schemas.microsoft.com/office/drawing/2014/main" id="{A33B7391-E71E-7136-2B59-018918F0BCD4}"/>
              </a:ext>
            </a:extLst>
          </p:cNvPr>
          <p:cNvSpPr>
            <a:spLocks noGrp="1"/>
          </p:cNvSpPr>
          <p:nvPr>
            <p:ph type="body" sz="quarter" idx="16"/>
          </p:nvPr>
        </p:nvSpPr>
        <p:spPr/>
        <p:txBody>
          <a:bodyPr>
            <a:normAutofit lnSpcReduction="10000"/>
          </a:bodyPr>
          <a:lstStyle/>
          <a:p>
            <a:r>
              <a:rPr lang="en-US" dirty="0"/>
              <a:t>Peterman</a:t>
            </a:r>
          </a:p>
        </p:txBody>
      </p:sp>
      <p:sp>
        <p:nvSpPr>
          <p:cNvPr id="15" name="Text Placeholder 14">
            <a:extLst>
              <a:ext uri="{FF2B5EF4-FFF2-40B4-BE49-F238E27FC236}">
                <a16:creationId xmlns:a16="http://schemas.microsoft.com/office/drawing/2014/main" id="{7034D560-98A4-65F0-4864-919837A6A635}"/>
              </a:ext>
            </a:extLst>
          </p:cNvPr>
          <p:cNvSpPr>
            <a:spLocks noGrp="1"/>
          </p:cNvSpPr>
          <p:nvPr>
            <p:ph type="body" sz="quarter" idx="17"/>
          </p:nvPr>
        </p:nvSpPr>
        <p:spPr/>
        <p:txBody>
          <a:bodyPr/>
          <a:lstStyle/>
          <a:p>
            <a:r>
              <a:rPr lang="en-US" dirty="0"/>
              <a:t>Dick's Sporting Goods</a:t>
            </a:r>
          </a:p>
        </p:txBody>
      </p:sp>
      <p:sp>
        <p:nvSpPr>
          <p:cNvPr id="17" name="Text Placeholder 16">
            <a:extLst>
              <a:ext uri="{FF2B5EF4-FFF2-40B4-BE49-F238E27FC236}">
                <a16:creationId xmlns:a16="http://schemas.microsoft.com/office/drawing/2014/main" id="{71FB227D-39A5-7AAD-A2D9-EB9EF4FCDC95}"/>
              </a:ext>
            </a:extLst>
          </p:cNvPr>
          <p:cNvSpPr>
            <a:spLocks noGrp="1"/>
          </p:cNvSpPr>
          <p:nvPr>
            <p:ph type="body" sz="quarter" idx="19"/>
          </p:nvPr>
        </p:nvSpPr>
        <p:spPr/>
        <p:txBody>
          <a:bodyPr/>
          <a:lstStyle/>
          <a:p>
            <a:r>
              <a:rPr lang="en-US" dirty="0"/>
              <a:t>Espen</a:t>
            </a:r>
          </a:p>
        </p:txBody>
      </p:sp>
      <p:sp>
        <p:nvSpPr>
          <p:cNvPr id="18" name="Text Placeholder 17">
            <a:extLst>
              <a:ext uri="{FF2B5EF4-FFF2-40B4-BE49-F238E27FC236}">
                <a16:creationId xmlns:a16="http://schemas.microsoft.com/office/drawing/2014/main" id="{128142AC-2237-793B-8C2F-4EC62BD435A0}"/>
              </a:ext>
            </a:extLst>
          </p:cNvPr>
          <p:cNvSpPr>
            <a:spLocks noGrp="1"/>
          </p:cNvSpPr>
          <p:nvPr>
            <p:ph type="body" sz="quarter" idx="20"/>
          </p:nvPr>
        </p:nvSpPr>
        <p:spPr/>
        <p:txBody>
          <a:bodyPr/>
          <a:lstStyle/>
          <a:p>
            <a:r>
              <a:rPr lang="en-US" dirty="0"/>
              <a:t>Head of IAM</a:t>
            </a:r>
          </a:p>
        </p:txBody>
      </p:sp>
      <p:sp>
        <p:nvSpPr>
          <p:cNvPr id="19" name="Text Placeholder 18">
            <a:extLst>
              <a:ext uri="{FF2B5EF4-FFF2-40B4-BE49-F238E27FC236}">
                <a16:creationId xmlns:a16="http://schemas.microsoft.com/office/drawing/2014/main" id="{BCF78885-ACD8-47B8-88C6-8E2E3079E9CE}"/>
              </a:ext>
            </a:extLst>
          </p:cNvPr>
          <p:cNvSpPr>
            <a:spLocks noGrp="1"/>
          </p:cNvSpPr>
          <p:nvPr>
            <p:ph type="body" sz="quarter" idx="21"/>
          </p:nvPr>
        </p:nvSpPr>
        <p:spPr/>
        <p:txBody>
          <a:bodyPr>
            <a:normAutofit lnSpcReduction="10000"/>
          </a:bodyPr>
          <a:lstStyle/>
          <a:p>
            <a:r>
              <a:rPr lang="en-US" dirty="0"/>
              <a:t>Bago</a:t>
            </a:r>
          </a:p>
        </p:txBody>
      </p:sp>
      <p:sp>
        <p:nvSpPr>
          <p:cNvPr id="20" name="Text Placeholder 19">
            <a:extLst>
              <a:ext uri="{FF2B5EF4-FFF2-40B4-BE49-F238E27FC236}">
                <a16:creationId xmlns:a16="http://schemas.microsoft.com/office/drawing/2014/main" id="{24268331-D975-70FB-7E16-7DBFA726F899}"/>
              </a:ext>
            </a:extLst>
          </p:cNvPr>
          <p:cNvSpPr>
            <a:spLocks noGrp="1"/>
          </p:cNvSpPr>
          <p:nvPr>
            <p:ph type="body" sz="quarter" idx="22"/>
          </p:nvPr>
        </p:nvSpPr>
        <p:spPr/>
        <p:txBody>
          <a:bodyPr/>
          <a:lstStyle/>
          <a:p>
            <a:r>
              <a:rPr lang="en-US" dirty="0" err="1"/>
              <a:t>Gritera</a:t>
            </a:r>
            <a:r>
              <a:rPr lang="en-US" dirty="0"/>
              <a:t> Security</a:t>
            </a:r>
          </a:p>
        </p:txBody>
      </p:sp>
      <p:pic>
        <p:nvPicPr>
          <p:cNvPr id="2" name="Picture Placeholder 12" descr="A picture containing person, human face, tree, human beard&#10;&#10;Description automatically generated">
            <a:extLst>
              <a:ext uri="{FF2B5EF4-FFF2-40B4-BE49-F238E27FC236}">
                <a16:creationId xmlns:a16="http://schemas.microsoft.com/office/drawing/2014/main" id="{B41069E3-FCE6-1C64-8CA6-187584D4BB2B}"/>
              </a:ext>
            </a:extLst>
          </p:cNvPr>
          <p:cNvPicPr>
            <a:picLocks noGrp="1" noChangeAspect="1"/>
          </p:cNvPicPr>
          <p:nvPr>
            <p:ph type="pic" sz="quarter" idx="18"/>
          </p:nvPr>
        </p:nvPicPr>
        <p:blipFill>
          <a:blip r:embed="rId2"/>
          <a:srcRect l="2511" r="2511"/>
          <a:stretch>
            <a:fillRect/>
          </a:stretch>
        </p:blipFill>
        <p:spPr>
          <a:xfrm>
            <a:off x="2505075" y="857250"/>
            <a:ext cx="2132013" cy="2244725"/>
          </a:xfrm>
        </p:spPr>
      </p:pic>
      <p:pic>
        <p:nvPicPr>
          <p:cNvPr id="3" name="Picture Placeholder 14" descr="A person with blue eyes&#10;&#10;Description automatically generated with low confidence">
            <a:extLst>
              <a:ext uri="{FF2B5EF4-FFF2-40B4-BE49-F238E27FC236}">
                <a16:creationId xmlns:a16="http://schemas.microsoft.com/office/drawing/2014/main" id="{6D6FDC2B-FC1A-AB14-13CC-FFF7116C58E7}"/>
              </a:ext>
            </a:extLst>
          </p:cNvPr>
          <p:cNvPicPr>
            <a:picLocks noGrp="1" noChangeAspect="1"/>
          </p:cNvPicPr>
          <p:nvPr>
            <p:ph type="pic" sz="quarter" idx="23"/>
          </p:nvPr>
        </p:nvPicPr>
        <p:blipFill>
          <a:blip r:embed="rId3"/>
          <a:srcRect l="2475" r="2475"/>
          <a:stretch>
            <a:fillRect/>
          </a:stretch>
        </p:blipFill>
        <p:spPr>
          <a:xfrm>
            <a:off x="7326313" y="849313"/>
            <a:ext cx="2133600" cy="2244725"/>
          </a:xfrm>
        </p:spPr>
      </p:pic>
    </p:spTree>
    <p:extLst>
      <p:ext uri="{BB962C8B-B14F-4D97-AF65-F5344CB8AC3E}">
        <p14:creationId xmlns:p14="http://schemas.microsoft.com/office/powerpoint/2010/main" val="1595829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lstStyle/>
          <a:p>
            <a:r>
              <a:rPr lang="nb-NO"/>
              <a:t>Objects, Subjects and Rules</a:t>
            </a:r>
            <a:endParaRPr lang="en-GB"/>
          </a:p>
        </p:txBody>
      </p:sp>
      <p:grpSp>
        <p:nvGrpSpPr>
          <p:cNvPr id="14" name="Gruppe 13">
            <a:extLst>
              <a:ext uri="{FF2B5EF4-FFF2-40B4-BE49-F238E27FC236}">
                <a16:creationId xmlns:a16="http://schemas.microsoft.com/office/drawing/2014/main" id="{257A8F7E-4ABD-469F-B383-03C474DDF40D}"/>
              </a:ext>
            </a:extLst>
          </p:cNvPr>
          <p:cNvGrpSpPr/>
          <p:nvPr/>
        </p:nvGrpSpPr>
        <p:grpSpPr>
          <a:xfrm>
            <a:off x="5337727" y="1623575"/>
            <a:ext cx="2045767" cy="1913430"/>
            <a:chOff x="4920225" y="2494525"/>
            <a:chExt cx="2351547" cy="2351547"/>
          </a:xfrm>
        </p:grpSpPr>
        <p:pic>
          <p:nvPicPr>
            <p:cNvPr id="2052" name="Picture 4">
              <a:extLst>
                <a:ext uri="{FF2B5EF4-FFF2-40B4-BE49-F238E27FC236}">
                  <a16:creationId xmlns:a16="http://schemas.microsoft.com/office/drawing/2014/main" id="{4D086DED-7170-444A-A755-2D4B0CEA4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236" y="3069309"/>
              <a:ext cx="1097528" cy="86916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k 4" descr="Staffeli kontur">
              <a:extLst>
                <a:ext uri="{FF2B5EF4-FFF2-40B4-BE49-F238E27FC236}">
                  <a16:creationId xmlns:a16="http://schemas.microsoft.com/office/drawing/2014/main" id="{2C967938-E342-4C67-9270-8B942A5522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0225" y="2494525"/>
              <a:ext cx="2351547" cy="2351547"/>
            </a:xfrm>
            <a:prstGeom prst="rect">
              <a:avLst/>
            </a:prstGeom>
          </p:spPr>
        </p:pic>
      </p:grpSp>
      <p:pic>
        <p:nvPicPr>
          <p:cNvPr id="4" name="Bilde 3">
            <a:extLst>
              <a:ext uri="{FF2B5EF4-FFF2-40B4-BE49-F238E27FC236}">
                <a16:creationId xmlns:a16="http://schemas.microsoft.com/office/drawing/2014/main" id="{8E78A98D-4ED5-4821-BAF9-8C27D960CFB6}"/>
              </a:ext>
            </a:extLst>
          </p:cNvPr>
          <p:cNvPicPr>
            <a:picLocks noChangeAspect="1"/>
          </p:cNvPicPr>
          <p:nvPr/>
        </p:nvPicPr>
        <p:blipFill>
          <a:blip r:embed="rId5"/>
          <a:stretch>
            <a:fillRect/>
          </a:stretch>
        </p:blipFill>
        <p:spPr>
          <a:xfrm>
            <a:off x="3118976" y="3063740"/>
            <a:ext cx="1629002" cy="3381847"/>
          </a:xfrm>
          <a:prstGeom prst="rect">
            <a:avLst/>
          </a:prstGeom>
        </p:spPr>
      </p:pic>
      <p:pic>
        <p:nvPicPr>
          <p:cNvPr id="7" name="Bilde 6">
            <a:extLst>
              <a:ext uri="{FF2B5EF4-FFF2-40B4-BE49-F238E27FC236}">
                <a16:creationId xmlns:a16="http://schemas.microsoft.com/office/drawing/2014/main" id="{B3593FC3-5A93-497A-B652-5287F4BF3E2B}"/>
              </a:ext>
            </a:extLst>
          </p:cNvPr>
          <p:cNvPicPr>
            <a:picLocks noChangeAspect="1"/>
          </p:cNvPicPr>
          <p:nvPr/>
        </p:nvPicPr>
        <p:blipFill>
          <a:blip r:embed="rId6"/>
          <a:stretch>
            <a:fillRect/>
          </a:stretch>
        </p:blipFill>
        <p:spPr>
          <a:xfrm flipH="1">
            <a:off x="7444019" y="3062014"/>
            <a:ext cx="1627773" cy="3383573"/>
          </a:xfrm>
          <a:prstGeom prst="rect">
            <a:avLst/>
          </a:prstGeom>
        </p:spPr>
      </p:pic>
      <p:sp>
        <p:nvSpPr>
          <p:cNvPr id="9" name="Snakkeboble: oval 8">
            <a:extLst>
              <a:ext uri="{FF2B5EF4-FFF2-40B4-BE49-F238E27FC236}">
                <a16:creationId xmlns:a16="http://schemas.microsoft.com/office/drawing/2014/main" id="{6F02E445-2D40-4B00-8CB1-52B02B504D88}"/>
              </a:ext>
            </a:extLst>
          </p:cNvPr>
          <p:cNvSpPr/>
          <p:nvPr/>
        </p:nvSpPr>
        <p:spPr>
          <a:xfrm>
            <a:off x="1907627" y="1602804"/>
            <a:ext cx="1414286" cy="940045"/>
          </a:xfrm>
          <a:prstGeom prst="wedgeEllipseCallout">
            <a:avLst>
              <a:gd name="adj1" fmla="val 145791"/>
              <a:gd name="adj2" fmla="val 7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No, you’re not..</a:t>
            </a:r>
            <a:endParaRPr lang="en-GB">
              <a:solidFill>
                <a:schemeClr val="tx1"/>
              </a:solidFill>
            </a:endParaRPr>
          </a:p>
        </p:txBody>
      </p:sp>
      <p:pic>
        <p:nvPicPr>
          <p:cNvPr id="10" name="Bilde 9" descr="Et bilde som inneholder verktøy, saks&#10;&#10;Automatisk generert beskrivelse">
            <a:extLst>
              <a:ext uri="{FF2B5EF4-FFF2-40B4-BE49-F238E27FC236}">
                <a16:creationId xmlns:a16="http://schemas.microsoft.com/office/drawing/2014/main" id="{4C46D59B-72EA-4251-BD52-EF7AE42BC767}"/>
              </a:ext>
            </a:extLst>
          </p:cNvPr>
          <p:cNvPicPr>
            <a:picLocks noChangeAspect="1"/>
          </p:cNvPicPr>
          <p:nvPr/>
        </p:nvPicPr>
        <p:blipFill>
          <a:blip r:embed="rId7"/>
          <a:stretch>
            <a:fillRect/>
          </a:stretch>
        </p:blipFill>
        <p:spPr>
          <a:xfrm flipH="1">
            <a:off x="3993851" y="1730243"/>
            <a:ext cx="1508254" cy="1806762"/>
          </a:xfrm>
          <a:prstGeom prst="rect">
            <a:avLst/>
          </a:prstGeom>
        </p:spPr>
      </p:pic>
    </p:spTree>
    <p:extLst>
      <p:ext uri="{BB962C8B-B14F-4D97-AF65-F5344CB8AC3E}">
        <p14:creationId xmlns:p14="http://schemas.microsoft.com/office/powerpoint/2010/main" val="4068351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p:txBody>
          <a:bodyPr>
            <a:normAutofit/>
          </a:bodyPr>
          <a:lstStyle/>
          <a:p>
            <a:r>
              <a:rPr lang="nb-NO"/>
              <a:t>Objects, Subjects, Rules and Barriers</a:t>
            </a:r>
            <a:endParaRPr lang="en-GB"/>
          </a:p>
        </p:txBody>
      </p:sp>
      <p:grpSp>
        <p:nvGrpSpPr>
          <p:cNvPr id="14" name="Gruppe 13">
            <a:extLst>
              <a:ext uri="{FF2B5EF4-FFF2-40B4-BE49-F238E27FC236}">
                <a16:creationId xmlns:a16="http://schemas.microsoft.com/office/drawing/2014/main" id="{257A8F7E-4ABD-469F-B383-03C474DDF40D}"/>
              </a:ext>
            </a:extLst>
          </p:cNvPr>
          <p:cNvGrpSpPr/>
          <p:nvPr/>
        </p:nvGrpSpPr>
        <p:grpSpPr>
          <a:xfrm>
            <a:off x="5337727" y="1623575"/>
            <a:ext cx="2045767" cy="1913430"/>
            <a:chOff x="4920225" y="2494525"/>
            <a:chExt cx="2351547" cy="2351547"/>
          </a:xfrm>
        </p:grpSpPr>
        <p:pic>
          <p:nvPicPr>
            <p:cNvPr id="2052" name="Picture 4">
              <a:extLst>
                <a:ext uri="{FF2B5EF4-FFF2-40B4-BE49-F238E27FC236}">
                  <a16:creationId xmlns:a16="http://schemas.microsoft.com/office/drawing/2014/main" id="{4D086DED-7170-444A-A755-2D4B0CEA4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236" y="3069309"/>
              <a:ext cx="1097528" cy="86916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k 4" descr="Staffeli kontur">
              <a:extLst>
                <a:ext uri="{FF2B5EF4-FFF2-40B4-BE49-F238E27FC236}">
                  <a16:creationId xmlns:a16="http://schemas.microsoft.com/office/drawing/2014/main" id="{2C967938-E342-4C67-9270-8B942A5522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0225" y="2494525"/>
              <a:ext cx="2351547" cy="2351547"/>
            </a:xfrm>
            <a:prstGeom prst="rect">
              <a:avLst/>
            </a:prstGeom>
          </p:spPr>
        </p:pic>
      </p:grpSp>
      <p:pic>
        <p:nvPicPr>
          <p:cNvPr id="4" name="Bilde 3">
            <a:extLst>
              <a:ext uri="{FF2B5EF4-FFF2-40B4-BE49-F238E27FC236}">
                <a16:creationId xmlns:a16="http://schemas.microsoft.com/office/drawing/2014/main" id="{8E78A98D-4ED5-4821-BAF9-8C27D960CFB6}"/>
              </a:ext>
            </a:extLst>
          </p:cNvPr>
          <p:cNvPicPr>
            <a:picLocks noChangeAspect="1"/>
          </p:cNvPicPr>
          <p:nvPr/>
        </p:nvPicPr>
        <p:blipFill>
          <a:blip r:embed="rId5"/>
          <a:stretch>
            <a:fillRect/>
          </a:stretch>
        </p:blipFill>
        <p:spPr>
          <a:xfrm>
            <a:off x="3118976" y="3063740"/>
            <a:ext cx="1629002" cy="3381847"/>
          </a:xfrm>
          <a:prstGeom prst="rect">
            <a:avLst/>
          </a:prstGeom>
        </p:spPr>
      </p:pic>
      <p:pic>
        <p:nvPicPr>
          <p:cNvPr id="7" name="Bilde 6">
            <a:extLst>
              <a:ext uri="{FF2B5EF4-FFF2-40B4-BE49-F238E27FC236}">
                <a16:creationId xmlns:a16="http://schemas.microsoft.com/office/drawing/2014/main" id="{B3593FC3-5A93-497A-B652-5287F4BF3E2B}"/>
              </a:ext>
            </a:extLst>
          </p:cNvPr>
          <p:cNvPicPr>
            <a:picLocks noChangeAspect="1"/>
          </p:cNvPicPr>
          <p:nvPr/>
        </p:nvPicPr>
        <p:blipFill>
          <a:blip r:embed="rId6"/>
          <a:stretch>
            <a:fillRect/>
          </a:stretch>
        </p:blipFill>
        <p:spPr>
          <a:xfrm flipH="1">
            <a:off x="7444019" y="3062014"/>
            <a:ext cx="1627773" cy="3383573"/>
          </a:xfrm>
          <a:prstGeom prst="rect">
            <a:avLst/>
          </a:prstGeom>
        </p:spPr>
      </p:pic>
      <p:pic>
        <p:nvPicPr>
          <p:cNvPr id="10" name="Bilde 9" descr="Et bilde som inneholder verktøy, saks&#10;&#10;Automatisk generert beskrivelse">
            <a:extLst>
              <a:ext uri="{FF2B5EF4-FFF2-40B4-BE49-F238E27FC236}">
                <a16:creationId xmlns:a16="http://schemas.microsoft.com/office/drawing/2014/main" id="{4C46D59B-72EA-4251-BD52-EF7AE42BC767}"/>
              </a:ext>
            </a:extLst>
          </p:cNvPr>
          <p:cNvPicPr>
            <a:picLocks noChangeAspect="1"/>
          </p:cNvPicPr>
          <p:nvPr/>
        </p:nvPicPr>
        <p:blipFill>
          <a:blip r:embed="rId7"/>
          <a:stretch>
            <a:fillRect/>
          </a:stretch>
        </p:blipFill>
        <p:spPr>
          <a:xfrm>
            <a:off x="4467651" y="1676909"/>
            <a:ext cx="1508254" cy="1806762"/>
          </a:xfrm>
          <a:prstGeom prst="rect">
            <a:avLst/>
          </a:prstGeom>
        </p:spPr>
      </p:pic>
      <p:pic>
        <p:nvPicPr>
          <p:cNvPr id="6" name="Grafikk 5" descr="Gjerde kontur">
            <a:extLst>
              <a:ext uri="{FF2B5EF4-FFF2-40B4-BE49-F238E27FC236}">
                <a16:creationId xmlns:a16="http://schemas.microsoft.com/office/drawing/2014/main" id="{A02DBA28-CD9D-4FA5-AE62-36F42936B2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6171" y="3266201"/>
            <a:ext cx="2428877" cy="914400"/>
          </a:xfrm>
          <a:prstGeom prst="rect">
            <a:avLst/>
          </a:prstGeom>
        </p:spPr>
      </p:pic>
      <p:cxnSp>
        <p:nvCxnSpPr>
          <p:cNvPr id="12" name="Rett linje 11">
            <a:extLst>
              <a:ext uri="{FF2B5EF4-FFF2-40B4-BE49-F238E27FC236}">
                <a16:creationId xmlns:a16="http://schemas.microsoft.com/office/drawing/2014/main" id="{650C3935-88C5-437F-BB05-AAF8DC1712B8}"/>
              </a:ext>
            </a:extLst>
          </p:cNvPr>
          <p:cNvCxnSpPr>
            <a:cxnSpLocks/>
          </p:cNvCxnSpPr>
          <p:nvPr/>
        </p:nvCxnSpPr>
        <p:spPr>
          <a:xfrm flipV="1">
            <a:off x="5340194" y="1554480"/>
            <a:ext cx="0" cy="232593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622EA73-48CE-4B8C-B3E2-51A054179D91}"/>
              </a:ext>
            </a:extLst>
          </p:cNvPr>
          <p:cNvCxnSpPr>
            <a:cxnSpLocks/>
          </p:cNvCxnSpPr>
          <p:nvPr/>
        </p:nvCxnSpPr>
        <p:spPr>
          <a:xfrm flipV="1">
            <a:off x="7359460" y="1554480"/>
            <a:ext cx="0" cy="232593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61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257A8F7E-4ABD-469F-B383-03C474DDF40D}"/>
              </a:ext>
            </a:extLst>
          </p:cNvPr>
          <p:cNvGrpSpPr/>
          <p:nvPr/>
        </p:nvGrpSpPr>
        <p:grpSpPr>
          <a:xfrm>
            <a:off x="5337727" y="1623575"/>
            <a:ext cx="2045767" cy="1913430"/>
            <a:chOff x="4920225" y="2494525"/>
            <a:chExt cx="2351547" cy="2351547"/>
          </a:xfrm>
        </p:grpSpPr>
        <p:pic>
          <p:nvPicPr>
            <p:cNvPr id="2052" name="Picture 4">
              <a:extLst>
                <a:ext uri="{FF2B5EF4-FFF2-40B4-BE49-F238E27FC236}">
                  <a16:creationId xmlns:a16="http://schemas.microsoft.com/office/drawing/2014/main" id="{4D086DED-7170-444A-A755-2D4B0CEA4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236" y="3069309"/>
              <a:ext cx="1097528" cy="86916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k 4" descr="Staffeli kontur">
              <a:extLst>
                <a:ext uri="{FF2B5EF4-FFF2-40B4-BE49-F238E27FC236}">
                  <a16:creationId xmlns:a16="http://schemas.microsoft.com/office/drawing/2014/main" id="{2C967938-E342-4C67-9270-8B942A5522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0225" y="2494525"/>
              <a:ext cx="2351547" cy="2351547"/>
            </a:xfrm>
            <a:prstGeom prst="rect">
              <a:avLst/>
            </a:prstGeom>
          </p:spPr>
        </p:pic>
      </p:grpSp>
      <p:pic>
        <p:nvPicPr>
          <p:cNvPr id="4" name="Bilde 3">
            <a:extLst>
              <a:ext uri="{FF2B5EF4-FFF2-40B4-BE49-F238E27FC236}">
                <a16:creationId xmlns:a16="http://schemas.microsoft.com/office/drawing/2014/main" id="{8E78A98D-4ED5-4821-BAF9-8C27D960CFB6}"/>
              </a:ext>
            </a:extLst>
          </p:cNvPr>
          <p:cNvPicPr>
            <a:picLocks noChangeAspect="1"/>
          </p:cNvPicPr>
          <p:nvPr/>
        </p:nvPicPr>
        <p:blipFill>
          <a:blip r:embed="rId6"/>
          <a:stretch>
            <a:fillRect/>
          </a:stretch>
        </p:blipFill>
        <p:spPr>
          <a:xfrm>
            <a:off x="3118976" y="3063740"/>
            <a:ext cx="1629002" cy="3381847"/>
          </a:xfrm>
          <a:prstGeom prst="rect">
            <a:avLst/>
          </a:prstGeom>
        </p:spPr>
      </p:pic>
      <p:pic>
        <p:nvPicPr>
          <p:cNvPr id="7" name="Bilde 6">
            <a:extLst>
              <a:ext uri="{FF2B5EF4-FFF2-40B4-BE49-F238E27FC236}">
                <a16:creationId xmlns:a16="http://schemas.microsoft.com/office/drawing/2014/main" id="{B3593FC3-5A93-497A-B652-5287F4BF3E2B}"/>
              </a:ext>
            </a:extLst>
          </p:cNvPr>
          <p:cNvPicPr>
            <a:picLocks noChangeAspect="1"/>
          </p:cNvPicPr>
          <p:nvPr/>
        </p:nvPicPr>
        <p:blipFill>
          <a:blip r:embed="rId7"/>
          <a:stretch>
            <a:fillRect/>
          </a:stretch>
        </p:blipFill>
        <p:spPr>
          <a:xfrm flipH="1">
            <a:off x="7444019" y="3062014"/>
            <a:ext cx="1627773" cy="3383573"/>
          </a:xfrm>
          <a:prstGeom prst="rect">
            <a:avLst/>
          </a:prstGeom>
        </p:spPr>
      </p:pic>
      <p:pic>
        <p:nvPicPr>
          <p:cNvPr id="10" name="Bilde 9" descr="Et bilde som inneholder verktøy, saks&#10;&#10;Automatisk generert beskrivelse">
            <a:extLst>
              <a:ext uri="{FF2B5EF4-FFF2-40B4-BE49-F238E27FC236}">
                <a16:creationId xmlns:a16="http://schemas.microsoft.com/office/drawing/2014/main" id="{4C46D59B-72EA-4251-BD52-EF7AE42BC767}"/>
              </a:ext>
            </a:extLst>
          </p:cNvPr>
          <p:cNvPicPr>
            <a:picLocks noChangeAspect="1"/>
          </p:cNvPicPr>
          <p:nvPr/>
        </p:nvPicPr>
        <p:blipFill>
          <a:blip r:embed="rId8"/>
          <a:stretch>
            <a:fillRect/>
          </a:stretch>
        </p:blipFill>
        <p:spPr>
          <a:xfrm>
            <a:off x="4467651" y="1676909"/>
            <a:ext cx="1508254" cy="1806762"/>
          </a:xfrm>
          <a:prstGeom prst="rect">
            <a:avLst/>
          </a:prstGeom>
        </p:spPr>
      </p:pic>
      <p:pic>
        <p:nvPicPr>
          <p:cNvPr id="6" name="Grafikk 5" descr="Gjerde kontur">
            <a:extLst>
              <a:ext uri="{FF2B5EF4-FFF2-40B4-BE49-F238E27FC236}">
                <a16:creationId xmlns:a16="http://schemas.microsoft.com/office/drawing/2014/main" id="{A02DBA28-CD9D-4FA5-AE62-36F42936B2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46171" y="3266201"/>
            <a:ext cx="2428877" cy="914400"/>
          </a:xfrm>
          <a:prstGeom prst="rect">
            <a:avLst/>
          </a:prstGeom>
        </p:spPr>
      </p:pic>
      <p:cxnSp>
        <p:nvCxnSpPr>
          <p:cNvPr id="12" name="Rett linje 11">
            <a:extLst>
              <a:ext uri="{FF2B5EF4-FFF2-40B4-BE49-F238E27FC236}">
                <a16:creationId xmlns:a16="http://schemas.microsoft.com/office/drawing/2014/main" id="{650C3935-88C5-437F-BB05-AAF8DC1712B8}"/>
              </a:ext>
            </a:extLst>
          </p:cNvPr>
          <p:cNvCxnSpPr>
            <a:cxnSpLocks/>
          </p:cNvCxnSpPr>
          <p:nvPr/>
        </p:nvCxnSpPr>
        <p:spPr>
          <a:xfrm flipV="1">
            <a:off x="5340194" y="1554480"/>
            <a:ext cx="0" cy="232593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622EA73-48CE-4B8C-B3E2-51A054179D91}"/>
              </a:ext>
            </a:extLst>
          </p:cNvPr>
          <p:cNvCxnSpPr>
            <a:cxnSpLocks/>
          </p:cNvCxnSpPr>
          <p:nvPr/>
        </p:nvCxnSpPr>
        <p:spPr>
          <a:xfrm flipV="1">
            <a:off x="7359460" y="1554480"/>
            <a:ext cx="0" cy="232593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nakkeboble: oval 14">
            <a:extLst>
              <a:ext uri="{FF2B5EF4-FFF2-40B4-BE49-F238E27FC236}">
                <a16:creationId xmlns:a16="http://schemas.microsoft.com/office/drawing/2014/main" id="{911FE157-14D1-4071-897A-E335E3ABA75D}"/>
              </a:ext>
            </a:extLst>
          </p:cNvPr>
          <p:cNvSpPr/>
          <p:nvPr/>
        </p:nvSpPr>
        <p:spPr>
          <a:xfrm>
            <a:off x="901337" y="1965961"/>
            <a:ext cx="1915655" cy="999308"/>
          </a:xfrm>
          <a:prstGeom prst="wedgeEllipseCallout">
            <a:avLst>
              <a:gd name="adj1" fmla="val 88477"/>
              <a:gd name="adj2" fmla="val 1278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Actually, I have permission!</a:t>
            </a:r>
            <a:endParaRPr lang="en-GB">
              <a:solidFill>
                <a:schemeClr val="tx1"/>
              </a:solidFill>
            </a:endParaRPr>
          </a:p>
        </p:txBody>
      </p:sp>
      <p:sp>
        <p:nvSpPr>
          <p:cNvPr id="16" name="Snakkeboble: oval 15">
            <a:extLst>
              <a:ext uri="{FF2B5EF4-FFF2-40B4-BE49-F238E27FC236}">
                <a16:creationId xmlns:a16="http://schemas.microsoft.com/office/drawing/2014/main" id="{DB2F2902-BE31-42E0-8C2B-BAD098A213C0}"/>
              </a:ext>
            </a:extLst>
          </p:cNvPr>
          <p:cNvSpPr/>
          <p:nvPr/>
        </p:nvSpPr>
        <p:spPr>
          <a:xfrm>
            <a:off x="3552018" y="1353313"/>
            <a:ext cx="914400" cy="612648"/>
          </a:xfrm>
          <a:prstGeom prst="wedgeEllipseCallout">
            <a:avLst>
              <a:gd name="adj1" fmla="val 53845"/>
              <a:gd name="adj2" fmla="val 468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a:t>
            </a:r>
            <a:endParaRPr lang="en-GB">
              <a:solidFill>
                <a:schemeClr val="tx1"/>
              </a:solidFill>
            </a:endParaRPr>
          </a:p>
        </p:txBody>
      </p:sp>
      <p:pic>
        <p:nvPicPr>
          <p:cNvPr id="9" name="Bilde 8">
            <a:extLst>
              <a:ext uri="{FF2B5EF4-FFF2-40B4-BE49-F238E27FC236}">
                <a16:creationId xmlns:a16="http://schemas.microsoft.com/office/drawing/2014/main" id="{12F9FEA1-BD2E-40E5-A745-1F9F0EE534FC}"/>
              </a:ext>
            </a:extLst>
          </p:cNvPr>
          <p:cNvPicPr>
            <a:picLocks noChangeAspect="1"/>
          </p:cNvPicPr>
          <p:nvPr/>
        </p:nvPicPr>
        <p:blipFill>
          <a:blip r:embed="rId11"/>
          <a:stretch>
            <a:fillRect/>
          </a:stretch>
        </p:blipFill>
        <p:spPr>
          <a:xfrm>
            <a:off x="4373333" y="5099103"/>
            <a:ext cx="590553" cy="590553"/>
          </a:xfrm>
          <a:prstGeom prst="rect">
            <a:avLst/>
          </a:prstGeom>
        </p:spPr>
      </p:pic>
      <p:sp>
        <p:nvSpPr>
          <p:cNvPr id="2" name="TekstSylinder 1">
            <a:extLst>
              <a:ext uri="{FF2B5EF4-FFF2-40B4-BE49-F238E27FC236}">
                <a16:creationId xmlns:a16="http://schemas.microsoft.com/office/drawing/2014/main" id="{CB90DEE4-23C4-FFDB-1EB9-7482597FF78F}"/>
              </a:ext>
            </a:extLst>
          </p:cNvPr>
          <p:cNvSpPr txBox="1"/>
          <p:nvPr/>
        </p:nvSpPr>
        <p:spPr>
          <a:xfrm>
            <a:off x="10942702" y="5389574"/>
            <a:ext cx="1153159" cy="600164"/>
          </a:xfrm>
          <a:prstGeom prst="rect">
            <a:avLst/>
          </a:prstGeom>
          <a:noFill/>
        </p:spPr>
        <p:txBody>
          <a:bodyPr wrap="square">
            <a:spAutoFit/>
          </a:bodyPr>
          <a:lstStyle/>
          <a:p>
            <a:r>
              <a:rPr lang="nb-NO" sz="1100" dirty="0"/>
              <a:t>Figures reused from </a:t>
            </a:r>
            <a:r>
              <a:rPr lang="nb-NO" sz="1100" u="sng" dirty="0"/>
              <a:t>xkcd.com </a:t>
            </a:r>
            <a:r>
              <a:rPr lang="nb-NO" sz="1100" dirty="0"/>
              <a:t>with permission</a:t>
            </a:r>
            <a:endParaRPr lang="nb-NO" sz="1100" u="sng" dirty="0"/>
          </a:p>
        </p:txBody>
      </p:sp>
    </p:spTree>
    <p:extLst>
      <p:ext uri="{BB962C8B-B14F-4D97-AF65-F5344CB8AC3E}">
        <p14:creationId xmlns:p14="http://schemas.microsoft.com/office/powerpoint/2010/main" val="1860786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9E4344-BA80-4570-B66E-B26F56C03E1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chemeClr val="tx1"/>
                </a:solidFill>
                <a:latin typeface="+mj-lt"/>
                <a:ea typeface="+mj-ea"/>
                <a:cs typeface="+mj-cs"/>
              </a:rPr>
              <a:t>Bearer Token</a:t>
            </a:r>
          </a:p>
        </p:txBody>
      </p:sp>
      <p:pic>
        <p:nvPicPr>
          <p:cNvPr id="3" name="Bilde 8">
            <a:extLst>
              <a:ext uri="{FF2B5EF4-FFF2-40B4-BE49-F238E27FC236}">
                <a16:creationId xmlns:a16="http://schemas.microsoft.com/office/drawing/2014/main" id="{EE83C85C-F4B9-D260-3F56-C1A5FC754F9C}"/>
              </a:ext>
            </a:extLst>
          </p:cNvPr>
          <p:cNvPicPr>
            <a:picLocks noChangeAspect="1"/>
          </p:cNvPicPr>
          <p:nvPr/>
        </p:nvPicPr>
        <p:blipFill>
          <a:blip r:embed="rId2"/>
          <a:stretch>
            <a:fillRect/>
          </a:stretch>
        </p:blipFill>
        <p:spPr>
          <a:xfrm>
            <a:off x="5383296" y="643466"/>
            <a:ext cx="5568739" cy="5568739"/>
          </a:xfrm>
          <a:prstGeom prst="rect">
            <a:avLst/>
          </a:prstGeom>
        </p:spPr>
      </p:pic>
      <p:sp>
        <p:nvSpPr>
          <p:cNvPr id="4" name="TextBox 11">
            <a:extLst>
              <a:ext uri="{FF2B5EF4-FFF2-40B4-BE49-F238E27FC236}">
                <a16:creationId xmlns:a16="http://schemas.microsoft.com/office/drawing/2014/main" id="{3736CA14-C6A2-70ED-FB51-8DB3CA0766BA}"/>
              </a:ext>
            </a:extLst>
          </p:cNvPr>
          <p:cNvSpPr txBox="1"/>
          <p:nvPr/>
        </p:nvSpPr>
        <p:spPr>
          <a:xfrm>
            <a:off x="4372580" y="1581175"/>
            <a:ext cx="7205792" cy="3693319"/>
          </a:xfrm>
          <a:prstGeom prst="rect">
            <a:avLst/>
          </a:prstGeom>
          <a:solidFill>
            <a:schemeClr val="bg1"/>
          </a:solidFill>
        </p:spPr>
        <p:txBody>
          <a:bodyPr wrap="square">
            <a:spAutoFit/>
          </a:bodyPr>
          <a:lstStyle/>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iss</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"http://idp.example.com"</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"sub"</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"248289761001",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aud</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"http://sp.example.com"</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jti</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5E5E5E"/>
                </a:solidFill>
                <a:effectLst/>
                <a:uLnTx/>
                <a:uFillTx/>
                <a:latin typeface="Courier New"/>
                <a:sym typeface="Montserrat SemiBold"/>
              </a:rPr>
              <a:t>_d71a3a8e9fcc45c9e9d248ef7049</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"nonce"</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"n-0S6_WzA2Mj"</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"exp"</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1311281970</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iat</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1311280970</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nbf</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1311280970</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acr</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5E5E5E"/>
                </a:solidFill>
                <a:effectLst/>
                <a:uLnTx/>
                <a:uFillTx/>
                <a:latin typeface="Courier New" panose="02070309020205020404" pitchFamily="49" charset="0"/>
                <a:cs typeface="Courier New" panose="02070309020205020404" pitchFamily="49" charset="0"/>
                <a:sym typeface="Montserrat SemiBold"/>
              </a:rPr>
              <a:t>phrh</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amr</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"face"</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uid</a:t>
            </a:r>
            <a:r>
              <a:rPr kumimoji="0" lang="en-US" sz="1800" b="1" i="0" u="none" strike="noStrike" kern="0" cap="none" spc="0" normalizeH="0" baseline="0" noProof="0" dirty="0">
                <a:ln>
                  <a:noFill/>
                </a:ln>
                <a:solidFill>
                  <a:srgbClr val="00A2FF">
                    <a:lumMod val="75000"/>
                  </a:srgbClr>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 </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r>
              <a:rPr kumimoji="0" lang="en-US" sz="1800" b="1" i="0" u="none" strike="noStrike" kern="0" cap="none" spc="0" normalizeH="0" baseline="0" noProof="0" dirty="0" err="1">
                <a:ln>
                  <a:noFill/>
                </a:ln>
                <a:solidFill>
                  <a:srgbClr val="5E5E5E"/>
                </a:solidFill>
                <a:effectLst/>
                <a:uLnTx/>
                <a:uFillTx/>
                <a:latin typeface="Courier New" panose="02070309020205020404" pitchFamily="49" charset="0"/>
                <a:cs typeface="Courier New" panose="02070309020205020404" pitchFamily="49" charset="0"/>
                <a:sym typeface="Montserrat SemiBold"/>
              </a:rPr>
              <a:t>NAV_ident_ebago</a:t>
            </a:r>
            <a:r>
              <a:rPr kumimoji="0" lang="en-US" sz="1800" b="1" i="0" u="none" strike="noStrike" kern="0" cap="none" spc="0" normalizeH="0" baseline="0" noProof="0" dirty="0">
                <a:ln>
                  <a:noFill/>
                </a:ln>
                <a:solidFill>
                  <a:srgbClr val="5E5E5E"/>
                </a:solidFill>
                <a:effectLst/>
                <a:uLnTx/>
                <a:uFillTx/>
                <a:latin typeface="Courier New" panose="02070309020205020404" pitchFamily="49" charset="0"/>
                <a:cs typeface="Courier New" panose="02070309020205020404" pitchFamily="49" charset="0"/>
                <a:sym typeface="Montserrat SemiBold"/>
              </a:rPr>
              <a:t>"</a:t>
            </a:r>
          </a:p>
          <a:p>
            <a:pPr marL="0" marR="0" lvl="0" indent="0" defTabSz="82550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19600"/>
                </a:solidFill>
                <a:effectLst/>
                <a:uLnTx/>
                <a:uFillTx/>
                <a:latin typeface="Courier New" panose="02070309020205020404" pitchFamily="49" charset="0"/>
                <a:cs typeface="Courier New" panose="02070309020205020404" pitchFamily="49" charset="0"/>
                <a:sym typeface="Montserrat SemiBold"/>
              </a:rPr>
              <a:t>}</a:t>
            </a:r>
          </a:p>
        </p:txBody>
      </p:sp>
    </p:spTree>
    <p:extLst>
      <p:ext uri="{BB962C8B-B14F-4D97-AF65-F5344CB8AC3E}">
        <p14:creationId xmlns:p14="http://schemas.microsoft.com/office/powerpoint/2010/main" val="3137642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CE3CA6AC-C54B-619A-0CE2-90B5A439C1FF}"/>
              </a:ext>
            </a:extLst>
          </p:cNvPr>
          <p:cNvSpPr/>
          <p:nvPr/>
        </p:nvSpPr>
        <p:spPr>
          <a:xfrm>
            <a:off x="798991" y="1184876"/>
            <a:ext cx="3835152" cy="4485917"/>
          </a:xfrm>
          <a:prstGeom prst="rightArrow">
            <a:avLst>
              <a:gd name="adj1" fmla="val 62270"/>
              <a:gd name="adj2"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3930A86-7F76-FA26-3125-36651BA6C116}"/>
              </a:ext>
            </a:extLst>
          </p:cNvPr>
          <p:cNvSpPr>
            <a:spLocks noGrp="1"/>
          </p:cNvSpPr>
          <p:nvPr>
            <p:ph type="title"/>
          </p:nvPr>
        </p:nvSpPr>
        <p:spPr>
          <a:xfrm>
            <a:off x="877780" y="2154205"/>
            <a:ext cx="2628900" cy="2547257"/>
          </a:xfrm>
          <a:noFill/>
        </p:spPr>
        <p:txBody>
          <a:bodyPr vert="horz" lIns="91440" tIns="45720" rIns="91440" bIns="45720" rtlCol="0" anchor="ctr">
            <a:normAutofit/>
          </a:bodyPr>
          <a:lstStyle/>
          <a:p>
            <a:pPr algn="ctr"/>
            <a:r>
              <a:rPr lang="en-US" sz="3600" kern="1200" dirty="0">
                <a:solidFill>
                  <a:schemeClr val="bg1"/>
                </a:solidFill>
                <a:latin typeface="+mj-lt"/>
                <a:ea typeface="+mj-ea"/>
                <a:cs typeface="+mj-cs"/>
              </a:rPr>
              <a:t>How about a real-world example?</a:t>
            </a:r>
          </a:p>
        </p:txBody>
      </p:sp>
      <p:pic>
        <p:nvPicPr>
          <p:cNvPr id="5" name="Content Placeholder 4" descr="Close-up of a pair of parking tags&#10;&#10;Description automatically generated">
            <a:extLst>
              <a:ext uri="{FF2B5EF4-FFF2-40B4-BE49-F238E27FC236}">
                <a16:creationId xmlns:a16="http://schemas.microsoft.com/office/drawing/2014/main" id="{2066E717-BF91-E3AB-39B6-D6A3E1AA391D}"/>
              </a:ext>
            </a:extLst>
          </p:cNvPr>
          <p:cNvPicPr>
            <a:picLocks noGrp="1" noChangeAspect="1"/>
          </p:cNvPicPr>
          <p:nvPr>
            <p:ph idx="1"/>
          </p:nvPr>
        </p:nvPicPr>
        <p:blipFill>
          <a:blip r:embed="rId3"/>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3580947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w to add your Parkrun barcode to a Garmin or Apple watch">
            <a:extLst>
              <a:ext uri="{FF2B5EF4-FFF2-40B4-BE49-F238E27FC236}">
                <a16:creationId xmlns:a16="http://schemas.microsoft.com/office/drawing/2014/main" id="{99811D41-9DEE-E159-4408-70EA811C0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0"/>
            <a:ext cx="4875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312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CB46-3D8B-BE05-6449-368745C34374}"/>
              </a:ext>
            </a:extLst>
          </p:cNvPr>
          <p:cNvSpPr>
            <a:spLocks noGrp="1"/>
          </p:cNvSpPr>
          <p:nvPr>
            <p:ph type="title"/>
          </p:nvPr>
        </p:nvSpPr>
        <p:spPr/>
        <p:txBody>
          <a:bodyPr/>
          <a:lstStyle/>
          <a:p>
            <a:r>
              <a:rPr lang="en-GB" dirty="0"/>
              <a:t>Identity Contexts</a:t>
            </a:r>
          </a:p>
        </p:txBody>
      </p:sp>
    </p:spTree>
    <p:extLst>
      <p:ext uri="{BB962C8B-B14F-4D97-AF65-F5344CB8AC3E}">
        <p14:creationId xmlns:p14="http://schemas.microsoft.com/office/powerpoint/2010/main" val="1869372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973E-3009-D634-FE65-8546FD04DE7B}"/>
              </a:ext>
            </a:extLst>
          </p:cNvPr>
          <p:cNvSpPr>
            <a:spLocks noGrp="1"/>
          </p:cNvSpPr>
          <p:nvPr>
            <p:ph type="title"/>
          </p:nvPr>
        </p:nvSpPr>
        <p:spPr/>
        <p:txBody>
          <a:bodyPr/>
          <a:lstStyle/>
          <a:p>
            <a:r>
              <a:rPr lang="nb-NO" dirty="0"/>
              <a:t>Me as an </a:t>
            </a:r>
            <a:r>
              <a:rPr lang="nb-NO" dirty="0" err="1"/>
              <a:t>Example</a:t>
            </a:r>
            <a:endParaRPr lang="en-US" dirty="0"/>
          </a:p>
        </p:txBody>
      </p:sp>
      <p:sp>
        <p:nvSpPr>
          <p:cNvPr id="9" name="Text Placeholder 8">
            <a:extLst>
              <a:ext uri="{FF2B5EF4-FFF2-40B4-BE49-F238E27FC236}">
                <a16:creationId xmlns:a16="http://schemas.microsoft.com/office/drawing/2014/main" id="{5AFEAB47-074D-1BBD-6BDA-42F84F5D798D}"/>
              </a:ext>
            </a:extLst>
          </p:cNvPr>
          <p:cNvSpPr>
            <a:spLocks noGrp="1"/>
          </p:cNvSpPr>
          <p:nvPr>
            <p:ph type="body" sz="quarter" idx="4294967295"/>
          </p:nvPr>
        </p:nvSpPr>
        <p:spPr>
          <a:xfrm>
            <a:off x="8742219" y="1527175"/>
            <a:ext cx="3449782" cy="4460875"/>
          </a:xfrm>
        </p:spPr>
        <p:txBody>
          <a:bodyPr anchor="ctr"/>
          <a:lstStyle/>
          <a:p>
            <a:pPr marL="0" indent="0">
              <a:buNone/>
            </a:pPr>
            <a:r>
              <a:rPr lang="nb-NO" sz="2400" dirty="0">
                <a:solidFill>
                  <a:schemeClr val="bg1"/>
                </a:solidFill>
              </a:rPr>
              <a:t>For </a:t>
            </a:r>
            <a:r>
              <a:rPr lang="nb-NO" sz="2400" dirty="0" err="1">
                <a:solidFill>
                  <a:schemeClr val="bg1"/>
                </a:solidFill>
              </a:rPr>
              <a:t>each</a:t>
            </a:r>
            <a:r>
              <a:rPr lang="nb-NO" sz="2400" dirty="0">
                <a:solidFill>
                  <a:schemeClr val="bg1"/>
                </a:solidFill>
              </a:rPr>
              <a:t> </a:t>
            </a:r>
            <a:r>
              <a:rPr lang="nb-NO" sz="2400" dirty="0" err="1">
                <a:solidFill>
                  <a:schemeClr val="bg1"/>
                </a:solidFill>
              </a:rPr>
              <a:t>context</a:t>
            </a:r>
            <a:r>
              <a:rPr lang="nb-NO" sz="2400" dirty="0">
                <a:solidFill>
                  <a:schemeClr val="bg1"/>
                </a:solidFill>
              </a:rPr>
              <a:t> </a:t>
            </a:r>
            <a:r>
              <a:rPr lang="nb-NO" sz="2400" dirty="0" err="1">
                <a:solidFill>
                  <a:schemeClr val="bg1"/>
                </a:solidFill>
              </a:rPr>
              <a:t>there</a:t>
            </a:r>
            <a:r>
              <a:rPr lang="nb-NO" sz="2400" dirty="0">
                <a:solidFill>
                  <a:schemeClr val="bg1"/>
                </a:solidFill>
              </a:rPr>
              <a:t> is a different </a:t>
            </a:r>
            <a:r>
              <a:rPr lang="nb-NO" sz="2400" dirty="0" err="1">
                <a:solidFill>
                  <a:schemeClr val="bg1"/>
                </a:solidFill>
              </a:rPr>
              <a:t>set</a:t>
            </a:r>
            <a:r>
              <a:rPr lang="nb-NO" sz="2400" dirty="0">
                <a:solidFill>
                  <a:schemeClr val="bg1"/>
                </a:solidFill>
              </a:rPr>
              <a:t> </a:t>
            </a:r>
            <a:r>
              <a:rPr lang="nb-NO" sz="2400" dirty="0" err="1">
                <a:solidFill>
                  <a:schemeClr val="bg1"/>
                </a:solidFill>
              </a:rPr>
              <a:t>of</a:t>
            </a:r>
            <a:r>
              <a:rPr lang="nb-NO" sz="2400" dirty="0">
                <a:solidFill>
                  <a:schemeClr val="bg1"/>
                </a:solidFill>
              </a:rPr>
              <a:t> data to </a:t>
            </a:r>
            <a:r>
              <a:rPr lang="nb-NO" sz="2400" dirty="0" err="1">
                <a:solidFill>
                  <a:schemeClr val="bg1"/>
                </a:solidFill>
              </a:rPr>
              <a:t>collect</a:t>
            </a:r>
            <a:r>
              <a:rPr lang="nb-NO" sz="2400" dirty="0">
                <a:solidFill>
                  <a:schemeClr val="bg1"/>
                </a:solidFill>
              </a:rPr>
              <a:t>, and different </a:t>
            </a:r>
            <a:r>
              <a:rPr lang="nb-NO" sz="2400" dirty="0" err="1">
                <a:solidFill>
                  <a:schemeClr val="bg1"/>
                </a:solidFill>
              </a:rPr>
              <a:t>ways</a:t>
            </a:r>
            <a:r>
              <a:rPr lang="nb-NO" sz="2400" dirty="0">
                <a:solidFill>
                  <a:schemeClr val="bg1"/>
                </a:solidFill>
              </a:rPr>
              <a:t> to </a:t>
            </a:r>
            <a:r>
              <a:rPr lang="nb-NO" sz="2400" dirty="0" err="1">
                <a:solidFill>
                  <a:schemeClr val="bg1"/>
                </a:solidFill>
              </a:rPr>
              <a:t>collect</a:t>
            </a:r>
            <a:r>
              <a:rPr lang="nb-NO" sz="2400" dirty="0">
                <a:solidFill>
                  <a:schemeClr val="bg1"/>
                </a:solidFill>
              </a:rPr>
              <a:t> it.</a:t>
            </a:r>
            <a:endParaRPr lang="en-US" sz="2400" dirty="0">
              <a:solidFill>
                <a:schemeClr val="bg1"/>
              </a:solidFill>
            </a:endParaRPr>
          </a:p>
        </p:txBody>
      </p:sp>
      <p:grpSp>
        <p:nvGrpSpPr>
          <p:cNvPr id="3" name="Group 2">
            <a:extLst>
              <a:ext uri="{FF2B5EF4-FFF2-40B4-BE49-F238E27FC236}">
                <a16:creationId xmlns:a16="http://schemas.microsoft.com/office/drawing/2014/main" id="{F753C603-FBC7-656F-6F27-902B0F14253F}"/>
              </a:ext>
            </a:extLst>
          </p:cNvPr>
          <p:cNvGrpSpPr/>
          <p:nvPr/>
        </p:nvGrpSpPr>
        <p:grpSpPr>
          <a:xfrm>
            <a:off x="457199" y="1529407"/>
            <a:ext cx="7308938" cy="4452424"/>
            <a:chOff x="457199" y="1529407"/>
            <a:chExt cx="7308938" cy="4452424"/>
          </a:xfrm>
        </p:grpSpPr>
        <p:sp>
          <p:nvSpPr>
            <p:cNvPr id="4" name="Freeform 3">
              <a:extLst>
                <a:ext uri="{FF2B5EF4-FFF2-40B4-BE49-F238E27FC236}">
                  <a16:creationId xmlns:a16="http://schemas.microsoft.com/office/drawing/2014/main" id="{909E7827-BCBB-06B7-B9E7-0E1F163E5DBE}"/>
                </a:ext>
              </a:extLst>
            </p:cNvPr>
            <p:cNvSpPr/>
            <p:nvPr/>
          </p:nvSpPr>
          <p:spPr>
            <a:xfrm>
              <a:off x="2937835" y="1529407"/>
              <a:ext cx="4828302" cy="1069848"/>
            </a:xfrm>
            <a:prstGeom prst="rect">
              <a:avLst/>
            </a:prstGeom>
            <a:solidFill>
              <a:srgbClr val="D3D3D3">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72416" rIns="182880" bIns="72416" numCol="1" spcCol="1270" anchor="ctr" anchorCtr="0">
              <a:noAutofit/>
            </a:bodyPr>
            <a:lstStyle/>
            <a:p>
              <a:pPr marL="171450" lvl="1" indent="-171450" algn="l" defTabSz="711200">
                <a:lnSpc>
                  <a:spcPct val="90000"/>
                </a:lnSpc>
                <a:spcBef>
                  <a:spcPct val="0"/>
                </a:spcBef>
                <a:spcAft>
                  <a:spcPct val="15000"/>
                </a:spcAft>
                <a:buChar char="•"/>
              </a:pPr>
              <a:r>
                <a:rPr lang="nb-NO" sz="2000" kern="1200"/>
                <a:t>One </a:t>
              </a:r>
              <a:r>
                <a:rPr lang="nb-NO" sz="2000" kern="1200" err="1"/>
                <a:t>place</a:t>
              </a:r>
              <a:r>
                <a:rPr lang="nb-NO" sz="2000" kern="1200"/>
                <a:t> </a:t>
              </a:r>
              <a:r>
                <a:rPr lang="nb-NO" sz="2000" kern="1200" err="1"/>
                <a:t>of</a:t>
              </a:r>
              <a:r>
                <a:rPr lang="nb-NO" sz="2000" kern="1200"/>
                <a:t> </a:t>
              </a:r>
              <a:r>
                <a:rPr lang="nb-NO" sz="2000" kern="1200" err="1"/>
                <a:t>employment</a:t>
              </a:r>
              <a:r>
                <a:rPr lang="nb-NO" sz="2000" kern="1200"/>
                <a:t>, </a:t>
              </a:r>
              <a:r>
                <a:rPr lang="nb-NO" sz="2000" kern="1200" err="1"/>
                <a:t>but</a:t>
              </a:r>
              <a:r>
                <a:rPr lang="nb-NO" sz="2000" kern="1200"/>
                <a:t> </a:t>
              </a:r>
              <a:r>
                <a:rPr lang="nb-NO" sz="2000" kern="1200" err="1"/>
                <a:t>many</a:t>
              </a:r>
              <a:r>
                <a:rPr lang="nb-NO" sz="2000" kern="1200"/>
                <a:t> data </a:t>
              </a:r>
              <a:r>
                <a:rPr lang="nb-NO" sz="2000" kern="1200" err="1"/>
                <a:t>sources</a:t>
              </a:r>
              <a:r>
                <a:rPr lang="nb-NO" sz="2000" kern="1200"/>
                <a:t>.</a:t>
              </a:r>
              <a:endParaRPr lang="en-US" sz="2000" kern="1200"/>
            </a:p>
          </p:txBody>
        </p:sp>
        <p:sp>
          <p:nvSpPr>
            <p:cNvPr id="5" name="Freeform 4">
              <a:extLst>
                <a:ext uri="{FF2B5EF4-FFF2-40B4-BE49-F238E27FC236}">
                  <a16:creationId xmlns:a16="http://schemas.microsoft.com/office/drawing/2014/main" id="{F63E3550-73C3-8D72-44C9-7921AB3DDF16}"/>
                </a:ext>
              </a:extLst>
            </p:cNvPr>
            <p:cNvSpPr/>
            <p:nvPr/>
          </p:nvSpPr>
          <p:spPr>
            <a:xfrm>
              <a:off x="457199" y="1529407"/>
              <a:ext cx="2480636" cy="106984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150" tIns="115285" rIns="178150" bIns="115285" numCol="1" spcCol="1270" anchor="ctr" anchorCtr="0">
              <a:noAutofit/>
            </a:bodyPr>
            <a:lstStyle/>
            <a:p>
              <a:pPr marL="0" lvl="0" indent="0" algn="ctr" defTabSz="1466850">
                <a:lnSpc>
                  <a:spcPct val="90000"/>
                </a:lnSpc>
                <a:spcBef>
                  <a:spcPct val="0"/>
                </a:spcBef>
                <a:spcAft>
                  <a:spcPct val="35000"/>
                </a:spcAft>
                <a:buNone/>
              </a:pPr>
              <a:r>
                <a:rPr lang="nb-NO" sz="2800" b="1" kern="1200" err="1"/>
                <a:t>Employee</a:t>
              </a:r>
              <a:endParaRPr lang="en-US" sz="2800" b="1" kern="1200"/>
            </a:p>
          </p:txBody>
        </p:sp>
        <p:sp>
          <p:nvSpPr>
            <p:cNvPr id="6" name="Freeform 5">
              <a:extLst>
                <a:ext uri="{FF2B5EF4-FFF2-40B4-BE49-F238E27FC236}">
                  <a16:creationId xmlns:a16="http://schemas.microsoft.com/office/drawing/2014/main" id="{DA2DE569-82FD-3957-7358-B1656390E67B}"/>
                </a:ext>
              </a:extLst>
            </p:cNvPr>
            <p:cNvSpPr/>
            <p:nvPr/>
          </p:nvSpPr>
          <p:spPr>
            <a:xfrm>
              <a:off x="2937835" y="2656932"/>
              <a:ext cx="4828302" cy="1069848"/>
            </a:xfrm>
            <a:prstGeom prst="rect">
              <a:avLst/>
            </a:prstGeom>
            <a:solidFill>
              <a:srgbClr val="D3D3D3">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72416" rIns="182880" bIns="72416" numCol="1" spcCol="1270" anchor="ctr" anchorCtr="0">
              <a:noAutofit/>
            </a:bodyPr>
            <a:lstStyle/>
            <a:p>
              <a:pPr marL="171450" lvl="1" indent="-171450" algn="l" defTabSz="711200">
                <a:lnSpc>
                  <a:spcPct val="90000"/>
                </a:lnSpc>
                <a:spcBef>
                  <a:spcPct val="0"/>
                </a:spcBef>
                <a:spcAft>
                  <a:spcPct val="15000"/>
                </a:spcAft>
                <a:buChar char="•"/>
              </a:pPr>
              <a:r>
                <a:rPr lang="nb-NO" sz="2000" kern="1200"/>
                <a:t>More data </a:t>
              </a:r>
              <a:r>
                <a:rPr lang="nb-NO" sz="2000" kern="1200" err="1"/>
                <a:t>that</a:t>
              </a:r>
              <a:r>
                <a:rPr lang="nb-NO" sz="2000" kern="1200"/>
                <a:t> </a:t>
              </a:r>
              <a:r>
                <a:rPr lang="nb-NO" sz="2000" kern="1200" err="1"/>
                <a:t>you</a:t>
              </a:r>
              <a:r>
                <a:rPr lang="nb-NO" sz="2000" kern="1200"/>
                <a:t> </a:t>
              </a:r>
              <a:r>
                <a:rPr lang="nb-NO" sz="2000" kern="1200" err="1"/>
                <a:t>can</a:t>
              </a:r>
              <a:r>
                <a:rPr lang="nb-NO" sz="2000" kern="1200"/>
                <a:t> </a:t>
              </a:r>
              <a:r>
                <a:rPr lang="nb-NO" sz="2000" kern="1200" err="1"/>
                <a:t>count</a:t>
              </a:r>
              <a:r>
                <a:rPr lang="nb-NO" sz="2000" kern="1200"/>
                <a:t> ...</a:t>
              </a:r>
              <a:endParaRPr lang="en-US" sz="2000" kern="1200"/>
            </a:p>
          </p:txBody>
        </p:sp>
        <p:sp>
          <p:nvSpPr>
            <p:cNvPr id="8" name="Freeform 7">
              <a:extLst>
                <a:ext uri="{FF2B5EF4-FFF2-40B4-BE49-F238E27FC236}">
                  <a16:creationId xmlns:a16="http://schemas.microsoft.com/office/drawing/2014/main" id="{95EBC709-63C7-F27A-8E6F-20B8B9D79EDE}"/>
                </a:ext>
              </a:extLst>
            </p:cNvPr>
            <p:cNvSpPr/>
            <p:nvPr/>
          </p:nvSpPr>
          <p:spPr>
            <a:xfrm>
              <a:off x="457199" y="2656932"/>
              <a:ext cx="2480636" cy="1073833"/>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150" tIns="115285" rIns="178150" bIns="115285" numCol="1" spcCol="1270" anchor="ctr" anchorCtr="0">
              <a:noAutofit/>
            </a:bodyPr>
            <a:lstStyle/>
            <a:p>
              <a:pPr marL="0" lvl="0" indent="0" algn="ctr" defTabSz="1466850">
                <a:lnSpc>
                  <a:spcPct val="90000"/>
                </a:lnSpc>
                <a:spcBef>
                  <a:spcPct val="0"/>
                </a:spcBef>
                <a:spcAft>
                  <a:spcPct val="35000"/>
                </a:spcAft>
                <a:buNone/>
              </a:pPr>
              <a:r>
                <a:rPr lang="nb-NO" sz="2800" b="1" kern="1200"/>
                <a:t>Consumer</a:t>
              </a:r>
              <a:endParaRPr lang="en-US" sz="2800" b="1" kern="1200"/>
            </a:p>
          </p:txBody>
        </p:sp>
        <p:sp>
          <p:nvSpPr>
            <p:cNvPr id="10" name="Freeform 9">
              <a:extLst>
                <a:ext uri="{FF2B5EF4-FFF2-40B4-BE49-F238E27FC236}">
                  <a16:creationId xmlns:a16="http://schemas.microsoft.com/office/drawing/2014/main" id="{6437048E-084D-CA73-F663-82E2853679EE}"/>
                </a:ext>
              </a:extLst>
            </p:cNvPr>
            <p:cNvSpPr/>
            <p:nvPr/>
          </p:nvSpPr>
          <p:spPr>
            <a:xfrm>
              <a:off x="2937835" y="3784458"/>
              <a:ext cx="4828302" cy="1069848"/>
            </a:xfrm>
            <a:prstGeom prst="rect">
              <a:avLst/>
            </a:prstGeom>
            <a:solidFill>
              <a:srgbClr val="D3D3D3">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72416" rIns="182880" bIns="72416" numCol="1" spcCol="1270" anchor="ctr" anchorCtr="0">
              <a:noAutofit/>
            </a:bodyPr>
            <a:lstStyle/>
            <a:p>
              <a:pPr marL="171450" lvl="1" indent="-171450" algn="l" defTabSz="711200">
                <a:lnSpc>
                  <a:spcPct val="90000"/>
                </a:lnSpc>
                <a:spcBef>
                  <a:spcPct val="0"/>
                </a:spcBef>
                <a:spcAft>
                  <a:spcPct val="15000"/>
                </a:spcAft>
                <a:buChar char="•"/>
              </a:pPr>
              <a:r>
                <a:rPr lang="nb-NO" sz="2000" kern="1200" dirty="0"/>
                <a:t>Data about me as a potential patient. </a:t>
              </a:r>
              <a:endParaRPr lang="en-US" sz="2000" kern="1200" dirty="0"/>
            </a:p>
            <a:p>
              <a:pPr marL="171450" lvl="1" indent="-171450" algn="l" defTabSz="711200">
                <a:lnSpc>
                  <a:spcPct val="90000"/>
                </a:lnSpc>
                <a:spcBef>
                  <a:spcPct val="0"/>
                </a:spcBef>
                <a:spcAft>
                  <a:spcPct val="15000"/>
                </a:spcAft>
                <a:buChar char="•"/>
              </a:pPr>
              <a:r>
                <a:rPr lang="nb-NO" sz="2000" kern="1200" dirty="0"/>
                <a:t>Data about me as a voter.</a:t>
              </a:r>
              <a:endParaRPr lang="en-US" sz="2000" kern="1200" dirty="0"/>
            </a:p>
            <a:p>
              <a:pPr marL="171450" lvl="1" indent="-171450" algn="l" defTabSz="711200">
                <a:lnSpc>
                  <a:spcPct val="90000"/>
                </a:lnSpc>
                <a:spcBef>
                  <a:spcPct val="0"/>
                </a:spcBef>
                <a:spcAft>
                  <a:spcPct val="15000"/>
                </a:spcAft>
                <a:buChar char="•"/>
              </a:pPr>
              <a:r>
                <a:rPr lang="nb-NO" sz="2000" kern="1200" dirty="0"/>
                <a:t>Data about me as a taxpayer.</a:t>
              </a:r>
              <a:endParaRPr lang="en-US" sz="2000" kern="1200" dirty="0"/>
            </a:p>
          </p:txBody>
        </p:sp>
        <p:sp>
          <p:nvSpPr>
            <p:cNvPr id="11" name="Freeform 10">
              <a:extLst>
                <a:ext uri="{FF2B5EF4-FFF2-40B4-BE49-F238E27FC236}">
                  <a16:creationId xmlns:a16="http://schemas.microsoft.com/office/drawing/2014/main" id="{A486D1CF-73A8-308E-781A-37203B147095}"/>
                </a:ext>
              </a:extLst>
            </p:cNvPr>
            <p:cNvSpPr/>
            <p:nvPr/>
          </p:nvSpPr>
          <p:spPr>
            <a:xfrm>
              <a:off x="457199" y="3784458"/>
              <a:ext cx="2480636" cy="1073833"/>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150" tIns="115285" rIns="178150" bIns="115285" numCol="1" spcCol="1270" anchor="ctr" anchorCtr="0">
              <a:noAutofit/>
            </a:bodyPr>
            <a:lstStyle/>
            <a:p>
              <a:pPr marL="0" lvl="0" indent="0" algn="ctr" defTabSz="1466850">
                <a:lnSpc>
                  <a:spcPct val="90000"/>
                </a:lnSpc>
                <a:spcBef>
                  <a:spcPct val="0"/>
                </a:spcBef>
                <a:spcAft>
                  <a:spcPct val="35000"/>
                </a:spcAft>
                <a:buNone/>
              </a:pPr>
              <a:r>
                <a:rPr lang="nb-NO" sz="2800" b="1" kern="1200"/>
                <a:t>Citizen</a:t>
              </a:r>
              <a:endParaRPr lang="en-US" sz="2800" b="1" kern="1200"/>
            </a:p>
          </p:txBody>
        </p:sp>
        <p:sp>
          <p:nvSpPr>
            <p:cNvPr id="12" name="Freeform 11">
              <a:extLst>
                <a:ext uri="{FF2B5EF4-FFF2-40B4-BE49-F238E27FC236}">
                  <a16:creationId xmlns:a16="http://schemas.microsoft.com/office/drawing/2014/main" id="{064E67B0-5B7D-12C4-9A6A-1F2E1D5AEE16}"/>
                </a:ext>
              </a:extLst>
            </p:cNvPr>
            <p:cNvSpPr/>
            <p:nvPr/>
          </p:nvSpPr>
          <p:spPr>
            <a:xfrm>
              <a:off x="2937835" y="4911983"/>
              <a:ext cx="4828302" cy="1069848"/>
            </a:xfrm>
            <a:prstGeom prst="rect">
              <a:avLst/>
            </a:prstGeom>
            <a:solidFill>
              <a:srgbClr val="D3D3D3">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72416" rIns="182880" bIns="72416" numCol="1" spcCol="1270" anchor="ctr" anchorCtr="0">
              <a:noAutofit/>
            </a:bodyPr>
            <a:lstStyle/>
            <a:p>
              <a:pPr marL="171450" lvl="1" indent="-171450" algn="l" defTabSz="711200">
                <a:lnSpc>
                  <a:spcPct val="90000"/>
                </a:lnSpc>
                <a:spcBef>
                  <a:spcPct val="0"/>
                </a:spcBef>
                <a:spcAft>
                  <a:spcPct val="15000"/>
                </a:spcAft>
                <a:buChar char="•"/>
              </a:pPr>
              <a:r>
                <a:rPr lang="nb-NO" sz="2000" kern="1200" dirty="0"/>
                <a:t>Blood donor data.</a:t>
              </a:r>
              <a:endParaRPr lang="en-US" sz="2000" kern="1200" dirty="0"/>
            </a:p>
            <a:p>
              <a:pPr marL="171450" lvl="1" indent="-171450" algn="l" defTabSz="711200">
                <a:lnSpc>
                  <a:spcPct val="90000"/>
                </a:lnSpc>
                <a:spcBef>
                  <a:spcPct val="0"/>
                </a:spcBef>
                <a:spcAft>
                  <a:spcPct val="15000"/>
                </a:spcAft>
                <a:buChar char="•"/>
              </a:pPr>
              <a:r>
                <a:rPr lang="nb-NO" sz="2000" kern="1200" dirty="0"/>
                <a:t>Organizer of IdentiBeer Meetups.</a:t>
              </a:r>
              <a:endParaRPr lang="en-US" sz="2000" kern="1200" dirty="0"/>
            </a:p>
          </p:txBody>
        </p:sp>
        <p:sp>
          <p:nvSpPr>
            <p:cNvPr id="13" name="Freeform 12">
              <a:extLst>
                <a:ext uri="{FF2B5EF4-FFF2-40B4-BE49-F238E27FC236}">
                  <a16:creationId xmlns:a16="http://schemas.microsoft.com/office/drawing/2014/main" id="{D4D40F25-0058-AD4C-4F9F-850A24F060B3}"/>
                </a:ext>
              </a:extLst>
            </p:cNvPr>
            <p:cNvSpPr/>
            <p:nvPr/>
          </p:nvSpPr>
          <p:spPr>
            <a:xfrm>
              <a:off x="457199" y="4911983"/>
              <a:ext cx="2480636" cy="1069848"/>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150" tIns="115285" rIns="178150" bIns="115285" numCol="1" spcCol="1270" anchor="ctr" anchorCtr="0">
              <a:noAutofit/>
            </a:bodyPr>
            <a:lstStyle/>
            <a:p>
              <a:pPr marL="0" lvl="0" indent="0" algn="ctr" defTabSz="1466850">
                <a:lnSpc>
                  <a:spcPct val="90000"/>
                </a:lnSpc>
                <a:spcBef>
                  <a:spcPct val="0"/>
                </a:spcBef>
                <a:spcAft>
                  <a:spcPct val="35000"/>
                </a:spcAft>
                <a:buNone/>
              </a:pPr>
              <a:r>
                <a:rPr lang="nb-NO" sz="2800" b="1" kern="1200" err="1"/>
                <a:t>Volunteer</a:t>
              </a:r>
              <a:endParaRPr lang="en-US" sz="2800" b="1" kern="1200"/>
            </a:p>
          </p:txBody>
        </p:sp>
      </p:grpSp>
      <p:sp>
        <p:nvSpPr>
          <p:cNvPr id="7" name="Venstre klammeparentes 8">
            <a:extLst>
              <a:ext uri="{FF2B5EF4-FFF2-40B4-BE49-F238E27FC236}">
                <a16:creationId xmlns:a16="http://schemas.microsoft.com/office/drawing/2014/main" id="{5852DDD0-8819-BF00-B542-E519EBDEC5DC}"/>
              </a:ext>
            </a:extLst>
          </p:cNvPr>
          <p:cNvSpPr/>
          <p:nvPr/>
        </p:nvSpPr>
        <p:spPr>
          <a:xfrm flipH="1">
            <a:off x="8000651" y="1550912"/>
            <a:ext cx="579351" cy="4430920"/>
          </a:xfrm>
          <a:prstGeom prst="leftBrace">
            <a:avLst>
              <a:gd name="adj1" fmla="val 0"/>
              <a:gd name="adj2" fmla="val 50000"/>
            </a:avLst>
          </a:prstGeom>
          <a:ln w="25400">
            <a:solidFill>
              <a:srgbClr val="FF540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0770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72CE-DFF1-5DD3-A9C2-76ECEAA0FF5D}"/>
              </a:ext>
            </a:extLst>
          </p:cNvPr>
          <p:cNvSpPr>
            <a:spLocks noGrp="1"/>
          </p:cNvSpPr>
          <p:nvPr>
            <p:ph type="title"/>
          </p:nvPr>
        </p:nvSpPr>
        <p:spPr/>
        <p:txBody>
          <a:bodyPr/>
          <a:lstStyle/>
          <a:p>
            <a:r>
              <a:rPr lang="en-US" dirty="0"/>
              <a:t>Example: ME!</a:t>
            </a:r>
          </a:p>
        </p:txBody>
      </p:sp>
      <p:sp>
        <p:nvSpPr>
          <p:cNvPr id="3" name="Content Placeholder 2">
            <a:extLst>
              <a:ext uri="{FF2B5EF4-FFF2-40B4-BE49-F238E27FC236}">
                <a16:creationId xmlns:a16="http://schemas.microsoft.com/office/drawing/2014/main" id="{1702A66B-BF00-C73D-A9FD-463480A09354}"/>
              </a:ext>
            </a:extLst>
          </p:cNvPr>
          <p:cNvSpPr>
            <a:spLocks noGrp="1"/>
          </p:cNvSpPr>
          <p:nvPr>
            <p:ph sz="quarter" idx="10"/>
          </p:nvPr>
        </p:nvSpPr>
        <p:spPr/>
        <p:txBody>
          <a:bodyPr>
            <a:normAutofit fontScale="92500" lnSpcReduction="10000"/>
          </a:bodyPr>
          <a:lstStyle/>
          <a:p>
            <a:r>
              <a:rPr lang="en-US" dirty="0"/>
              <a:t>Employee x 3 (DSG, UNCC, </a:t>
            </a:r>
            <a:r>
              <a:rPr lang="en-US" dirty="0" err="1"/>
              <a:t>Meck</a:t>
            </a:r>
            <a:r>
              <a:rPr lang="en-US" dirty="0"/>
              <a:t> BOE)</a:t>
            </a:r>
          </a:p>
          <a:p>
            <a:pPr lvl="1"/>
            <a:r>
              <a:rPr lang="en-US" dirty="0"/>
              <a:t>Customer x2</a:t>
            </a:r>
          </a:p>
          <a:p>
            <a:pPr lvl="1"/>
            <a:r>
              <a:rPr lang="en-US" dirty="0"/>
              <a:t>Professor</a:t>
            </a:r>
          </a:p>
          <a:p>
            <a:pPr lvl="2"/>
            <a:r>
              <a:rPr lang="en-US" dirty="0"/>
              <a:t>Alumnus</a:t>
            </a:r>
          </a:p>
          <a:p>
            <a:r>
              <a:rPr lang="en-US" dirty="0"/>
              <a:t>Precinct Official</a:t>
            </a:r>
          </a:p>
          <a:p>
            <a:pPr lvl="1"/>
            <a:r>
              <a:rPr lang="en-US" dirty="0"/>
              <a:t>Voter</a:t>
            </a:r>
          </a:p>
          <a:p>
            <a:r>
              <a:rPr lang="en-US" dirty="0"/>
              <a:t>Consumer</a:t>
            </a:r>
          </a:p>
          <a:p>
            <a:r>
              <a:rPr lang="en-US" dirty="0"/>
              <a:t>Citizen</a:t>
            </a:r>
          </a:p>
          <a:p>
            <a:pPr lvl="1"/>
            <a:r>
              <a:rPr lang="en-US" dirty="0"/>
              <a:t>Taxpayer</a:t>
            </a:r>
          </a:p>
          <a:p>
            <a:r>
              <a:rPr lang="en-US" dirty="0"/>
              <a:t>Patient</a:t>
            </a:r>
          </a:p>
          <a:p>
            <a:endParaRPr lang="en-US" dirty="0"/>
          </a:p>
        </p:txBody>
      </p:sp>
    </p:spTree>
    <p:extLst>
      <p:ext uri="{BB962C8B-B14F-4D97-AF65-F5344CB8AC3E}">
        <p14:creationId xmlns:p14="http://schemas.microsoft.com/office/powerpoint/2010/main" val="362698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EF6AF3AF-4D41-D8B7-763D-695FB6D58B93}"/>
              </a:ext>
            </a:extLst>
          </p:cNvPr>
          <p:cNvGrpSpPr/>
          <p:nvPr/>
        </p:nvGrpSpPr>
        <p:grpSpPr>
          <a:xfrm>
            <a:off x="838200" y="1923456"/>
            <a:ext cx="10545618" cy="3375025"/>
            <a:chOff x="0" y="443875"/>
            <a:chExt cx="10545618" cy="3907461"/>
          </a:xfrm>
        </p:grpSpPr>
        <p:sp>
          <p:nvSpPr>
            <p:cNvPr id="33" name="Rektangel: avrundede hjørner 32">
              <a:extLst>
                <a:ext uri="{FF2B5EF4-FFF2-40B4-BE49-F238E27FC236}">
                  <a16:creationId xmlns:a16="http://schemas.microsoft.com/office/drawing/2014/main" id="{FBC6F541-2EB7-F09A-8C3B-4A4D170775A8}"/>
                </a:ext>
              </a:extLst>
            </p:cNvPr>
            <p:cNvSpPr/>
            <p:nvPr/>
          </p:nvSpPr>
          <p:spPr>
            <a:xfrm>
              <a:off x="0" y="443877"/>
              <a:ext cx="10515600" cy="3907459"/>
            </a:xfrm>
            <a:prstGeom prst="rect">
              <a:avLst/>
            </a:prstGeom>
            <a:noFill/>
            <a:ln w="25400">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mn-ea"/>
                <a:cs typeface="+mn-cs"/>
              </a:endParaRPr>
            </a:p>
          </p:txBody>
        </p:sp>
        <p:sp>
          <p:nvSpPr>
            <p:cNvPr id="34" name="Rektangel: avrundede hjørner 4">
              <a:extLst>
                <a:ext uri="{FF2B5EF4-FFF2-40B4-BE49-F238E27FC236}">
                  <a16:creationId xmlns:a16="http://schemas.microsoft.com/office/drawing/2014/main" id="{F903354B-3DA7-6A71-DB63-8B2BCFB455F7}"/>
                </a:ext>
              </a:extLst>
            </p:cNvPr>
            <p:cNvSpPr txBox="1"/>
            <p:nvPr/>
          </p:nvSpPr>
          <p:spPr>
            <a:xfrm>
              <a:off x="0" y="443875"/>
              <a:ext cx="10545618" cy="3907459"/>
            </a:xfrm>
            <a:prstGeom prst="rect">
              <a:avLst/>
            </a:prstGeom>
            <a:ln>
              <a:solidFill>
                <a:srgbClr val="FFC000"/>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3377122" numCol="1" spcCol="1270" anchor="t"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nb-NO" sz="2400" b="1" u="none" strike="noStrike" kern="1200" cap="none" spc="0" normalizeH="0" baseline="0" noProof="0" dirty="0">
                  <a:ln>
                    <a:noFill/>
                  </a:ln>
                  <a:solidFill>
                    <a:srgbClr val="FFC000"/>
                  </a:solidFill>
                  <a:effectLst/>
                  <a:uLnTx/>
                  <a:uFillTx/>
                  <a:latin typeface="Arial" panose="020B0604020202020204" pitchFamily="34" charset="0"/>
                  <a:ea typeface="+mn-ea"/>
                  <a:cs typeface="+mn-cs"/>
                </a:rPr>
                <a:t>Person</a:t>
              </a:r>
              <a:endParaRPr kumimoji="0" lang="en-GB" sz="2400" b="1"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grpSp>
      <p:grpSp>
        <p:nvGrpSpPr>
          <p:cNvPr id="9" name="Gruppe 8">
            <a:extLst>
              <a:ext uri="{FF2B5EF4-FFF2-40B4-BE49-F238E27FC236}">
                <a16:creationId xmlns:a16="http://schemas.microsoft.com/office/drawing/2014/main" id="{CA8B10A6-70C9-34B4-A017-3C80EB34BD1E}"/>
              </a:ext>
            </a:extLst>
          </p:cNvPr>
          <p:cNvGrpSpPr/>
          <p:nvPr/>
        </p:nvGrpSpPr>
        <p:grpSpPr>
          <a:xfrm>
            <a:off x="1090740" y="2637832"/>
            <a:ext cx="1577340" cy="1138621"/>
            <a:chOff x="262890" y="1087834"/>
            <a:chExt cx="1577340" cy="1484299"/>
          </a:xfrm>
          <a:solidFill>
            <a:srgbClr val="FFC000"/>
          </a:solidFill>
        </p:grpSpPr>
        <p:sp>
          <p:nvSpPr>
            <p:cNvPr id="31" name="Rektangel: avrundede hjørner 30">
              <a:extLst>
                <a:ext uri="{FF2B5EF4-FFF2-40B4-BE49-F238E27FC236}">
                  <a16:creationId xmlns:a16="http://schemas.microsoft.com/office/drawing/2014/main" id="{41F25760-3D0C-097F-37D4-439D3C7512A4}"/>
                </a:ext>
              </a:extLst>
            </p:cNvPr>
            <p:cNvSpPr/>
            <p:nvPr/>
          </p:nvSpPr>
          <p:spPr>
            <a:xfrm>
              <a:off x="262890" y="1087834"/>
              <a:ext cx="1577340" cy="1484299"/>
            </a:xfrm>
            <a:prstGeom prst="rect">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b="0" i="0" u="none" strike="noStrike" kern="1200" cap="none" spc="0" normalizeH="0" baseline="0" noProof="0">
                <a:ln>
                  <a:noFill/>
                </a:ln>
                <a:solidFill>
                  <a:schemeClr val="bg1"/>
                </a:solidFill>
                <a:effectLst/>
                <a:uLnTx/>
                <a:uFillTx/>
                <a:latin typeface="Arial"/>
                <a:ea typeface="+mn-ea"/>
                <a:cs typeface="+mn-cs"/>
              </a:endParaRPr>
            </a:p>
          </p:txBody>
        </p:sp>
        <p:sp>
          <p:nvSpPr>
            <p:cNvPr id="32" name="Rektangel: avrundede hjørner 6">
              <a:extLst>
                <a:ext uri="{FF2B5EF4-FFF2-40B4-BE49-F238E27FC236}">
                  <a16:creationId xmlns:a16="http://schemas.microsoft.com/office/drawing/2014/main" id="{9EF5FCC7-7637-94A1-DFD0-0B66FA559467}"/>
                </a:ext>
              </a:extLst>
            </p:cNvPr>
            <p:cNvSpPr txBox="1"/>
            <p:nvPr/>
          </p:nvSpPr>
          <p:spPr>
            <a:xfrm>
              <a:off x="308537" y="1133481"/>
              <a:ext cx="1486046" cy="139300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Physical</a:t>
              </a:r>
              <a:endParaRPr kumimoji="0" lang="en-GB"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grpSp>
      <p:grpSp>
        <p:nvGrpSpPr>
          <p:cNvPr id="10" name="Gruppe 9">
            <a:extLst>
              <a:ext uri="{FF2B5EF4-FFF2-40B4-BE49-F238E27FC236}">
                <a16:creationId xmlns:a16="http://schemas.microsoft.com/office/drawing/2014/main" id="{58DA9F65-95B6-D86F-434F-82120A074C4F}"/>
              </a:ext>
            </a:extLst>
          </p:cNvPr>
          <p:cNvGrpSpPr/>
          <p:nvPr/>
        </p:nvGrpSpPr>
        <p:grpSpPr>
          <a:xfrm>
            <a:off x="1090740" y="3895133"/>
            <a:ext cx="1577340" cy="1185310"/>
            <a:chOff x="262890" y="2648998"/>
            <a:chExt cx="1577340" cy="1484299"/>
          </a:xfrm>
          <a:solidFill>
            <a:srgbClr val="FFC000"/>
          </a:solidFill>
        </p:grpSpPr>
        <p:sp>
          <p:nvSpPr>
            <p:cNvPr id="29" name="Rektangel: avrundede hjørner 28">
              <a:extLst>
                <a:ext uri="{FF2B5EF4-FFF2-40B4-BE49-F238E27FC236}">
                  <a16:creationId xmlns:a16="http://schemas.microsoft.com/office/drawing/2014/main" id="{36CB0070-4076-C84E-AD10-3AF3139A94CE}"/>
                </a:ext>
              </a:extLst>
            </p:cNvPr>
            <p:cNvSpPr/>
            <p:nvPr/>
          </p:nvSpPr>
          <p:spPr>
            <a:xfrm>
              <a:off x="262890" y="2648998"/>
              <a:ext cx="1577340" cy="1484299"/>
            </a:xfrm>
            <a:prstGeom prst="rect">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nSpc>
                  <a:spcPct val="90000"/>
                </a:lnSpc>
              </a:pPr>
              <a:endParaRPr lang="en-US">
                <a:solidFill>
                  <a:schemeClr val="bg1"/>
                </a:solidFill>
                <a:latin typeface="Arial"/>
              </a:endParaRPr>
            </a:p>
          </p:txBody>
        </p:sp>
        <p:sp>
          <p:nvSpPr>
            <p:cNvPr id="30" name="Rektangel: avrundede hjørner 8">
              <a:extLst>
                <a:ext uri="{FF2B5EF4-FFF2-40B4-BE49-F238E27FC236}">
                  <a16:creationId xmlns:a16="http://schemas.microsoft.com/office/drawing/2014/main" id="{6180EA7B-0DFD-9C6B-53B7-F422737F549A}"/>
                </a:ext>
              </a:extLst>
            </p:cNvPr>
            <p:cNvSpPr txBox="1"/>
            <p:nvPr/>
          </p:nvSpPr>
          <p:spPr>
            <a:xfrm>
              <a:off x="308537" y="2694645"/>
              <a:ext cx="1486046" cy="139300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Accountable</a:t>
              </a:r>
              <a:r>
                <a:rPr kumimoji="0" lang="nb-NO"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nb-NO" sz="1400" u="none" strike="noStrike" kern="1200" cap="none" spc="0" normalizeH="0" baseline="0" noProof="0" dirty="0">
                  <a:ln>
                    <a:noFill/>
                  </a:ln>
                  <a:solidFill>
                    <a:schemeClr val="tx1"/>
                  </a:solidFill>
                  <a:effectLst/>
                  <a:uLnTx/>
                  <a:uFillTx/>
                  <a:latin typeface="Arial" panose="020B0604020202020204" pitchFamily="34" charset="0"/>
                  <a:ea typeface="+mn-ea"/>
                  <a:cs typeface="+mn-cs"/>
                </a:rPr>
                <a:t>(or </a:t>
              </a:r>
              <a:r>
                <a:rPr kumimoji="0" lang="nb-NO" sz="140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responsible</a:t>
              </a:r>
              <a:r>
                <a:rPr kumimoji="0" lang="nb-NO" sz="140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GB"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grpSp>
      <p:grpSp>
        <p:nvGrpSpPr>
          <p:cNvPr id="11" name="Gruppe 10">
            <a:extLst>
              <a:ext uri="{FF2B5EF4-FFF2-40B4-BE49-F238E27FC236}">
                <a16:creationId xmlns:a16="http://schemas.microsoft.com/office/drawing/2014/main" id="{A5AB8258-D359-BB72-199A-515B393A6305}"/>
              </a:ext>
            </a:extLst>
          </p:cNvPr>
          <p:cNvGrpSpPr/>
          <p:nvPr/>
        </p:nvGrpSpPr>
        <p:grpSpPr>
          <a:xfrm>
            <a:off x="2941320" y="2637832"/>
            <a:ext cx="8412480" cy="2660651"/>
            <a:chOff x="2103120" y="1232165"/>
            <a:chExt cx="8149590" cy="2901603"/>
          </a:xfrm>
        </p:grpSpPr>
        <p:sp>
          <p:nvSpPr>
            <p:cNvPr id="27" name="Rektangel: avrundede hjørner 26">
              <a:extLst>
                <a:ext uri="{FF2B5EF4-FFF2-40B4-BE49-F238E27FC236}">
                  <a16:creationId xmlns:a16="http://schemas.microsoft.com/office/drawing/2014/main" id="{91FC53A9-FA0D-D631-84BD-3CA00DD2BF75}"/>
                </a:ext>
              </a:extLst>
            </p:cNvPr>
            <p:cNvSpPr/>
            <p:nvPr/>
          </p:nvSpPr>
          <p:spPr>
            <a:xfrm>
              <a:off x="2103120" y="1232165"/>
              <a:ext cx="8149590" cy="2901603"/>
            </a:xfrm>
            <a:prstGeom prst="rect">
              <a:avLst/>
            </a:prstGeom>
            <a:noFill/>
            <a:ln w="25400">
              <a:solidFill>
                <a:srgbClr val="009AD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mn-ea"/>
                <a:cs typeface="+mn-cs"/>
              </a:endParaRPr>
            </a:p>
          </p:txBody>
        </p:sp>
        <p:sp>
          <p:nvSpPr>
            <p:cNvPr id="28" name="Rektangel: avrundede hjørner 10">
              <a:extLst>
                <a:ext uri="{FF2B5EF4-FFF2-40B4-BE49-F238E27FC236}">
                  <a16:creationId xmlns:a16="http://schemas.microsoft.com/office/drawing/2014/main" id="{5FC2B0D5-6143-08EE-28DF-1FFE5564A4B0}"/>
                </a:ext>
              </a:extLst>
            </p:cNvPr>
            <p:cNvSpPr txBox="1"/>
            <p:nvPr/>
          </p:nvSpPr>
          <p:spPr>
            <a:xfrm>
              <a:off x="2196793" y="1294492"/>
              <a:ext cx="7962244" cy="274560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934170" numCol="1" spcCol="1270" anchor="t"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nb-NO" sz="2400" b="1" u="none" strike="noStrike" kern="1200" cap="none" spc="0" normalizeH="0" baseline="0" noProof="0">
                  <a:ln>
                    <a:noFill/>
                  </a:ln>
                  <a:solidFill>
                    <a:srgbClr val="009AD7"/>
                  </a:solidFill>
                  <a:effectLst/>
                  <a:uLnTx/>
                  <a:uFillTx/>
                  <a:latin typeface="Arial" panose="020B0604020202020204" pitchFamily="34" charset="0"/>
                  <a:ea typeface="+mn-ea"/>
                  <a:cs typeface="+mn-cs"/>
                </a:rPr>
                <a:t>Identity</a:t>
              </a:r>
              <a:endParaRPr kumimoji="0" lang="en-GB" sz="2400" b="1" u="none" strike="noStrike" kern="1200" cap="none" spc="0" normalizeH="0" baseline="0" noProof="0">
                <a:ln>
                  <a:noFill/>
                </a:ln>
                <a:solidFill>
                  <a:srgbClr val="009AD7"/>
                </a:solidFill>
                <a:effectLst/>
                <a:uLnTx/>
                <a:uFillTx/>
                <a:latin typeface="Arial" panose="020B0604020202020204" pitchFamily="34" charset="0"/>
                <a:ea typeface="+mn-ea"/>
                <a:cs typeface="+mn-cs"/>
              </a:endParaRPr>
            </a:p>
          </p:txBody>
        </p:sp>
      </p:grpSp>
      <p:grpSp>
        <p:nvGrpSpPr>
          <p:cNvPr id="12" name="Gruppe 11">
            <a:extLst>
              <a:ext uri="{FF2B5EF4-FFF2-40B4-BE49-F238E27FC236}">
                <a16:creationId xmlns:a16="http://schemas.microsoft.com/office/drawing/2014/main" id="{C6E48E8A-56FD-C90F-5D06-FEF6CADF261B}"/>
              </a:ext>
            </a:extLst>
          </p:cNvPr>
          <p:cNvGrpSpPr/>
          <p:nvPr/>
        </p:nvGrpSpPr>
        <p:grpSpPr>
          <a:xfrm>
            <a:off x="3134709" y="3318626"/>
            <a:ext cx="1629918" cy="837223"/>
            <a:chOff x="2306859" y="2153912"/>
            <a:chExt cx="1629918" cy="837223"/>
          </a:xfrm>
          <a:solidFill>
            <a:srgbClr val="009AD7"/>
          </a:solidFill>
        </p:grpSpPr>
        <p:sp>
          <p:nvSpPr>
            <p:cNvPr id="25" name="Rektangel: avrundede hjørner 24">
              <a:extLst>
                <a:ext uri="{FF2B5EF4-FFF2-40B4-BE49-F238E27FC236}">
                  <a16:creationId xmlns:a16="http://schemas.microsoft.com/office/drawing/2014/main" id="{917AD4B0-3269-6E9A-EB89-51B0E7D7DB7E}"/>
                </a:ext>
              </a:extLst>
            </p:cNvPr>
            <p:cNvSpPr/>
            <p:nvPr/>
          </p:nvSpPr>
          <p:spPr>
            <a:xfrm>
              <a:off x="2306859" y="2153912"/>
              <a:ext cx="1629918" cy="837223"/>
            </a:xfrm>
            <a:prstGeom prst="rect">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nSpc>
                  <a:spcPct val="90000"/>
                </a:lnSpc>
              </a:pPr>
              <a:endParaRPr lang="en-US">
                <a:solidFill>
                  <a:schemeClr val="bg1"/>
                </a:solidFill>
                <a:latin typeface="Arial"/>
              </a:endParaRPr>
            </a:p>
          </p:txBody>
        </p:sp>
        <p:sp>
          <p:nvSpPr>
            <p:cNvPr id="26" name="Rektangel: avrundede hjørner 12">
              <a:extLst>
                <a:ext uri="{FF2B5EF4-FFF2-40B4-BE49-F238E27FC236}">
                  <a16:creationId xmlns:a16="http://schemas.microsoft.com/office/drawing/2014/main" id="{F4593678-AD17-7CEB-63A9-628B2B6CB051}"/>
                </a:ext>
              </a:extLst>
            </p:cNvPr>
            <p:cNvSpPr txBox="1"/>
            <p:nvPr/>
          </p:nvSpPr>
          <p:spPr>
            <a:xfrm>
              <a:off x="2332606" y="2179659"/>
              <a:ext cx="1578424" cy="785729"/>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u="none" strike="noStrike" kern="1200" cap="none" spc="0" normalizeH="0" baseline="0" noProof="0">
                  <a:ln>
                    <a:noFill/>
                  </a:ln>
                  <a:solidFill>
                    <a:schemeClr val="bg1"/>
                  </a:solidFill>
                  <a:effectLst/>
                  <a:uLnTx/>
                  <a:uFillTx/>
                  <a:latin typeface="Arial" panose="020B0604020202020204" pitchFamily="34" charset="0"/>
                  <a:ea typeface="+mn-ea"/>
                  <a:cs typeface="+mn-cs"/>
                </a:rPr>
                <a:t>Digital</a:t>
              </a:r>
              <a:endParaRPr kumimoji="0" lang="en-GB"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grpSp>
        <p:nvGrpSpPr>
          <p:cNvPr id="13" name="Gruppe 12">
            <a:extLst>
              <a:ext uri="{FF2B5EF4-FFF2-40B4-BE49-F238E27FC236}">
                <a16:creationId xmlns:a16="http://schemas.microsoft.com/office/drawing/2014/main" id="{4B0CB6CF-C086-2578-F31F-EFA5950F2436}"/>
              </a:ext>
            </a:extLst>
          </p:cNvPr>
          <p:cNvGrpSpPr/>
          <p:nvPr/>
        </p:nvGrpSpPr>
        <p:grpSpPr>
          <a:xfrm>
            <a:off x="3134709" y="4231251"/>
            <a:ext cx="1629918" cy="837223"/>
            <a:chOff x="2306859" y="3066537"/>
            <a:chExt cx="1629918" cy="837223"/>
          </a:xfrm>
          <a:solidFill>
            <a:srgbClr val="009AD7"/>
          </a:solidFill>
        </p:grpSpPr>
        <p:sp>
          <p:nvSpPr>
            <p:cNvPr id="23" name="Rektangel: avrundede hjørner 22">
              <a:extLst>
                <a:ext uri="{FF2B5EF4-FFF2-40B4-BE49-F238E27FC236}">
                  <a16:creationId xmlns:a16="http://schemas.microsoft.com/office/drawing/2014/main" id="{4AC7F31A-E7F9-58CF-1E22-39F943E7AE71}"/>
                </a:ext>
              </a:extLst>
            </p:cNvPr>
            <p:cNvSpPr/>
            <p:nvPr/>
          </p:nvSpPr>
          <p:spPr>
            <a:xfrm>
              <a:off x="2306859" y="3066537"/>
              <a:ext cx="1629918" cy="837223"/>
            </a:xfrm>
            <a:prstGeom prst="rect">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b="0" i="0" u="none" strike="noStrike" kern="1200" cap="none" spc="0" normalizeH="0" baseline="0" noProof="0">
                <a:ln>
                  <a:noFill/>
                </a:ln>
                <a:solidFill>
                  <a:schemeClr val="bg1"/>
                </a:solidFill>
                <a:effectLst/>
                <a:uLnTx/>
                <a:uFillTx/>
                <a:latin typeface="Arial"/>
                <a:ea typeface="+mn-ea"/>
                <a:cs typeface="+mn-cs"/>
              </a:endParaRPr>
            </a:p>
          </p:txBody>
        </p:sp>
        <p:sp>
          <p:nvSpPr>
            <p:cNvPr id="24" name="Rektangel: avrundede hjørner 14">
              <a:extLst>
                <a:ext uri="{FF2B5EF4-FFF2-40B4-BE49-F238E27FC236}">
                  <a16:creationId xmlns:a16="http://schemas.microsoft.com/office/drawing/2014/main" id="{BF71D04E-6881-9636-36F9-3B8AEAE78082}"/>
                </a:ext>
              </a:extLst>
            </p:cNvPr>
            <p:cNvSpPr txBox="1"/>
            <p:nvPr/>
          </p:nvSpPr>
          <p:spPr>
            <a:xfrm>
              <a:off x="2332606" y="3092284"/>
              <a:ext cx="1578424" cy="785729"/>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u="none" strike="noStrike" kern="1200" cap="none" spc="0" normalizeH="0" baseline="0" noProof="0">
                  <a:ln>
                    <a:noFill/>
                  </a:ln>
                  <a:solidFill>
                    <a:schemeClr val="bg1"/>
                  </a:solidFill>
                  <a:effectLst/>
                  <a:uLnTx/>
                  <a:uFillTx/>
                  <a:latin typeface="Arial" panose="020B0604020202020204" pitchFamily="34" charset="0"/>
                  <a:ea typeface="+mn-ea"/>
                  <a:cs typeface="+mn-cs"/>
                </a:rPr>
                <a:t>Holds </a:t>
              </a:r>
              <a:r>
                <a:rPr kumimoji="0" lang="nb-NO" u="none" strike="noStrike" kern="1200" cap="none" spc="0" normalizeH="0" baseline="0" noProof="0" err="1">
                  <a:ln>
                    <a:noFill/>
                  </a:ln>
                  <a:solidFill>
                    <a:schemeClr val="bg1"/>
                  </a:solidFill>
                  <a:effectLst/>
                  <a:uLnTx/>
                  <a:uFillTx/>
                  <a:latin typeface="Arial" panose="020B0604020202020204" pitchFamily="34" charset="0"/>
                  <a:ea typeface="+mn-ea"/>
                  <a:cs typeface="+mn-cs"/>
                </a:rPr>
                <a:t>governance</a:t>
              </a:r>
              <a:r>
                <a:rPr kumimoji="0" lang="nb-NO" u="none" strike="noStrike" kern="1200" cap="none" spc="0" normalizeH="0" baseline="0" noProof="0">
                  <a:ln>
                    <a:noFill/>
                  </a:ln>
                  <a:solidFill>
                    <a:schemeClr val="bg1"/>
                  </a:solidFill>
                  <a:effectLst/>
                  <a:uLnTx/>
                  <a:uFillTx/>
                  <a:latin typeface="Arial" panose="020B0604020202020204" pitchFamily="34" charset="0"/>
                  <a:ea typeface="+mn-ea"/>
                  <a:cs typeface="+mn-cs"/>
                </a:rPr>
                <a:t> data</a:t>
              </a:r>
              <a:endParaRPr kumimoji="0" lang="en-GB"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grpSp>
        <p:nvGrpSpPr>
          <p:cNvPr id="14" name="Gruppe 13">
            <a:extLst>
              <a:ext uri="{FF2B5EF4-FFF2-40B4-BE49-F238E27FC236}">
                <a16:creationId xmlns:a16="http://schemas.microsoft.com/office/drawing/2014/main" id="{4E10E2AB-A1DA-F8E0-B2A4-07AC5353E28C}"/>
              </a:ext>
            </a:extLst>
          </p:cNvPr>
          <p:cNvGrpSpPr/>
          <p:nvPr/>
        </p:nvGrpSpPr>
        <p:grpSpPr>
          <a:xfrm>
            <a:off x="5086350" y="3557949"/>
            <a:ext cx="6267450" cy="1740535"/>
            <a:chOff x="4153662" y="2175669"/>
            <a:chExt cx="5836158" cy="1740535"/>
          </a:xfrm>
        </p:grpSpPr>
        <p:sp>
          <p:nvSpPr>
            <p:cNvPr id="21" name="Rektangel: avrundede hjørner 20">
              <a:extLst>
                <a:ext uri="{FF2B5EF4-FFF2-40B4-BE49-F238E27FC236}">
                  <a16:creationId xmlns:a16="http://schemas.microsoft.com/office/drawing/2014/main" id="{7EBF86F6-E97E-2B15-9AF7-6555446B1F49}"/>
                </a:ext>
              </a:extLst>
            </p:cNvPr>
            <p:cNvSpPr/>
            <p:nvPr/>
          </p:nvSpPr>
          <p:spPr>
            <a:xfrm>
              <a:off x="4153662" y="2175669"/>
              <a:ext cx="5836158" cy="1740535"/>
            </a:xfrm>
            <a:prstGeom prst="rect">
              <a:avLst/>
            </a:prstGeom>
            <a:noFill/>
            <a:ln w="25400">
              <a:solidFill>
                <a:srgbClr val="06C4B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mn-ea"/>
                <a:cs typeface="+mn-cs"/>
              </a:endParaRPr>
            </a:p>
          </p:txBody>
        </p:sp>
        <p:sp>
          <p:nvSpPr>
            <p:cNvPr id="22" name="Rektangel: avrundede hjørner 16">
              <a:extLst>
                <a:ext uri="{FF2B5EF4-FFF2-40B4-BE49-F238E27FC236}">
                  <a16:creationId xmlns:a16="http://schemas.microsoft.com/office/drawing/2014/main" id="{8938B2EA-7BA3-1293-3017-34072E68DD5D}"/>
                </a:ext>
              </a:extLst>
            </p:cNvPr>
            <p:cNvSpPr txBox="1"/>
            <p:nvPr/>
          </p:nvSpPr>
          <p:spPr>
            <a:xfrm>
              <a:off x="4207189" y="2229196"/>
              <a:ext cx="5729104" cy="1633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982435" numCol="1" spcCol="1270" anchor="t"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nb-NO" sz="2400" b="1" u="none" strike="noStrike" kern="1200" cap="none" spc="0" normalizeH="0" baseline="0" noProof="0" dirty="0">
                  <a:ln>
                    <a:noFill/>
                  </a:ln>
                  <a:solidFill>
                    <a:srgbClr val="06C4B0"/>
                  </a:solidFill>
                  <a:effectLst/>
                  <a:uLnTx/>
                  <a:uFillTx/>
                  <a:latin typeface="Arial" panose="020B0604020202020204" pitchFamily="34" charset="0"/>
                  <a:ea typeface="+mn-ea"/>
                  <a:cs typeface="+mn-cs"/>
                </a:rPr>
                <a:t>Access rights</a:t>
              </a:r>
              <a:endParaRPr kumimoji="0" lang="en-GB" sz="2400" b="1" u="none" strike="noStrike" kern="1200" cap="none" spc="0" normalizeH="0" baseline="0" noProof="0" dirty="0">
                <a:ln>
                  <a:noFill/>
                </a:ln>
                <a:solidFill>
                  <a:srgbClr val="06C4B0"/>
                </a:solidFill>
                <a:effectLst/>
                <a:uLnTx/>
                <a:uFillTx/>
                <a:latin typeface="Arial" panose="020B0604020202020204" pitchFamily="34" charset="0"/>
                <a:ea typeface="+mn-ea"/>
                <a:cs typeface="+mn-cs"/>
              </a:endParaRPr>
            </a:p>
          </p:txBody>
        </p:sp>
      </p:grpSp>
      <p:grpSp>
        <p:nvGrpSpPr>
          <p:cNvPr id="15" name="Gruppe 14">
            <a:extLst>
              <a:ext uri="{FF2B5EF4-FFF2-40B4-BE49-F238E27FC236}">
                <a16:creationId xmlns:a16="http://schemas.microsoft.com/office/drawing/2014/main" id="{1F58A722-D470-4578-0856-A972A30324D4}"/>
              </a:ext>
            </a:extLst>
          </p:cNvPr>
          <p:cNvGrpSpPr/>
          <p:nvPr/>
        </p:nvGrpSpPr>
        <p:grpSpPr>
          <a:xfrm>
            <a:off x="5299594" y="4326533"/>
            <a:ext cx="2731567" cy="783240"/>
            <a:chOff x="4299565" y="2958909"/>
            <a:chExt cx="2731567" cy="783240"/>
          </a:xfrm>
          <a:solidFill>
            <a:srgbClr val="06C4B0"/>
          </a:solidFill>
        </p:grpSpPr>
        <p:sp>
          <p:nvSpPr>
            <p:cNvPr id="19" name="Rektangel: avrundede hjørner 18">
              <a:extLst>
                <a:ext uri="{FF2B5EF4-FFF2-40B4-BE49-F238E27FC236}">
                  <a16:creationId xmlns:a16="http://schemas.microsoft.com/office/drawing/2014/main" id="{CC45F07F-2F08-8AD8-FEAA-C860F34C6F48}"/>
                </a:ext>
              </a:extLst>
            </p:cNvPr>
            <p:cNvSpPr/>
            <p:nvPr/>
          </p:nvSpPr>
          <p:spPr>
            <a:xfrm>
              <a:off x="4299565" y="2958909"/>
              <a:ext cx="2731567" cy="783240"/>
            </a:xfrm>
            <a:prstGeom prst="rect">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b="0" i="0" u="none" strike="noStrike" kern="1200" cap="none" spc="0" normalizeH="0" baseline="0" noProof="0">
                <a:ln>
                  <a:noFill/>
                </a:ln>
                <a:solidFill>
                  <a:schemeClr val="bg1"/>
                </a:solidFill>
                <a:effectLst/>
                <a:uLnTx/>
                <a:uFillTx/>
                <a:latin typeface="Arial"/>
                <a:ea typeface="+mn-ea"/>
                <a:cs typeface="+mn-cs"/>
              </a:endParaRPr>
            </a:p>
          </p:txBody>
        </p:sp>
        <p:sp>
          <p:nvSpPr>
            <p:cNvPr id="20" name="Rektangel: avrundede hjørner 18">
              <a:extLst>
                <a:ext uri="{FF2B5EF4-FFF2-40B4-BE49-F238E27FC236}">
                  <a16:creationId xmlns:a16="http://schemas.microsoft.com/office/drawing/2014/main" id="{AB829AE2-E92A-89CE-1338-399A8EA2C130}"/>
                </a:ext>
              </a:extLst>
            </p:cNvPr>
            <p:cNvSpPr txBox="1"/>
            <p:nvPr/>
          </p:nvSpPr>
          <p:spPr>
            <a:xfrm>
              <a:off x="4323652" y="2982996"/>
              <a:ext cx="2683393" cy="73506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u="none" strike="noStrike" kern="1200" cap="none" spc="0" normalizeH="0" baseline="0" noProof="0">
                  <a:ln>
                    <a:noFill/>
                  </a:ln>
                  <a:solidFill>
                    <a:schemeClr val="bg1"/>
                  </a:solidFill>
                  <a:effectLst/>
                  <a:uLnTx/>
                  <a:uFillTx/>
                  <a:latin typeface="Arial" panose="020B0604020202020204" pitchFamily="34" charset="0"/>
                  <a:ea typeface="+mn-ea"/>
                  <a:cs typeface="+mn-cs"/>
                </a:rPr>
                <a:t>Has </a:t>
              </a:r>
              <a:r>
                <a:rPr kumimoji="0" lang="nb-NO" u="none" strike="noStrike" kern="1200" cap="none" spc="0" normalizeH="0" baseline="0" noProof="0" err="1">
                  <a:ln>
                    <a:noFill/>
                  </a:ln>
                  <a:solidFill>
                    <a:schemeClr val="bg1"/>
                  </a:solidFill>
                  <a:effectLst/>
                  <a:uLnTx/>
                  <a:uFillTx/>
                  <a:latin typeface="Arial" panose="020B0604020202020204" pitchFamily="34" charset="0"/>
                  <a:ea typeface="+mn-ea"/>
                  <a:cs typeface="+mn-cs"/>
                </a:rPr>
                <a:t>identifier</a:t>
              </a:r>
              <a:r>
                <a:rPr kumimoji="0" lang="nb-NO" u="none" strike="noStrike" kern="1200" cap="none" spc="0" normalizeH="0" baseline="0" noProof="0">
                  <a:ln>
                    <a:noFill/>
                  </a:ln>
                  <a:solidFill>
                    <a:schemeClr val="bg1"/>
                  </a:solidFill>
                  <a:effectLst/>
                  <a:uLnTx/>
                  <a:uFillTx/>
                  <a:latin typeface="Arial" panose="020B0604020202020204" pitchFamily="34" charset="0"/>
                  <a:ea typeface="+mn-ea"/>
                  <a:cs typeface="+mn-cs"/>
                </a:rPr>
                <a:t> and</a:t>
              </a:r>
              <a:br>
                <a:rPr kumimoji="0" lang="nb-NO" u="none" strike="noStrike" kern="1200" cap="none" spc="0" normalizeH="0" baseline="0" noProof="0">
                  <a:ln>
                    <a:noFill/>
                  </a:ln>
                  <a:solidFill>
                    <a:schemeClr val="bg1"/>
                  </a:solidFill>
                  <a:effectLst/>
                  <a:uLnTx/>
                  <a:uFillTx/>
                  <a:latin typeface="Arial" panose="020B0604020202020204" pitchFamily="34" charset="0"/>
                  <a:ea typeface="+mn-ea"/>
                  <a:cs typeface="+mn-cs"/>
                </a:rPr>
              </a:br>
              <a:r>
                <a:rPr kumimoji="0" lang="nb-NO" u="none" strike="noStrike" kern="1200" cap="none" spc="0" normalizeH="0" baseline="0" noProof="0" err="1">
                  <a:ln>
                    <a:noFill/>
                  </a:ln>
                  <a:solidFill>
                    <a:schemeClr val="bg1"/>
                  </a:solidFill>
                  <a:effectLst/>
                  <a:uLnTx/>
                  <a:uFillTx/>
                  <a:latin typeface="Arial" panose="020B0604020202020204" pitchFamily="34" charset="0"/>
                  <a:ea typeface="+mn-ea"/>
                  <a:cs typeface="+mn-cs"/>
                </a:rPr>
                <a:t>maybe</a:t>
              </a:r>
              <a:r>
                <a:rPr kumimoji="0" lang="nb-NO" u="none" strike="noStrike" kern="1200" cap="none" spc="0" normalizeH="0" baseline="0" noProof="0">
                  <a:ln>
                    <a:noFill/>
                  </a:ln>
                  <a:solidFill>
                    <a:schemeClr val="bg1"/>
                  </a:solidFill>
                  <a:effectLst/>
                  <a:uLnTx/>
                  <a:uFillTx/>
                  <a:latin typeface="Arial" panose="020B0604020202020204" pitchFamily="34" charset="0"/>
                  <a:ea typeface="+mn-ea"/>
                  <a:cs typeface="+mn-cs"/>
                </a:rPr>
                <a:t> </a:t>
              </a:r>
              <a:r>
                <a:rPr kumimoji="0" lang="nb-NO" u="none" strike="noStrike" kern="1200" cap="none" spc="0" normalizeH="0" baseline="0" noProof="0" err="1">
                  <a:ln>
                    <a:noFill/>
                  </a:ln>
                  <a:solidFill>
                    <a:schemeClr val="bg1"/>
                  </a:solidFill>
                  <a:effectLst/>
                  <a:uLnTx/>
                  <a:uFillTx/>
                  <a:latin typeface="Arial" panose="020B0604020202020204" pitchFamily="34" charset="0"/>
                  <a:ea typeface="+mn-ea"/>
                  <a:cs typeface="+mn-cs"/>
                </a:rPr>
                <a:t>credentials</a:t>
              </a:r>
              <a:endParaRPr kumimoji="0" lang="en-GB"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grpSp>
        <p:nvGrpSpPr>
          <p:cNvPr id="16" name="Gruppe 15">
            <a:extLst>
              <a:ext uri="{FF2B5EF4-FFF2-40B4-BE49-F238E27FC236}">
                <a16:creationId xmlns:a16="http://schemas.microsoft.com/office/drawing/2014/main" id="{B2A009CA-6E44-223E-6617-637F723CDA93}"/>
              </a:ext>
            </a:extLst>
          </p:cNvPr>
          <p:cNvGrpSpPr/>
          <p:nvPr/>
        </p:nvGrpSpPr>
        <p:grpSpPr>
          <a:xfrm>
            <a:off x="8440068" y="4326533"/>
            <a:ext cx="2731567" cy="783240"/>
            <a:chOff x="7108844" y="2958909"/>
            <a:chExt cx="2731567" cy="783240"/>
          </a:xfrm>
          <a:solidFill>
            <a:srgbClr val="06C4B0"/>
          </a:solidFill>
        </p:grpSpPr>
        <p:sp>
          <p:nvSpPr>
            <p:cNvPr id="17" name="Rektangel: avrundede hjørner 16">
              <a:extLst>
                <a:ext uri="{FF2B5EF4-FFF2-40B4-BE49-F238E27FC236}">
                  <a16:creationId xmlns:a16="http://schemas.microsoft.com/office/drawing/2014/main" id="{6BC2E380-F97F-6927-974D-42303F0D9195}"/>
                </a:ext>
              </a:extLst>
            </p:cNvPr>
            <p:cNvSpPr/>
            <p:nvPr/>
          </p:nvSpPr>
          <p:spPr>
            <a:xfrm>
              <a:off x="7108844" y="2958909"/>
              <a:ext cx="2731567" cy="783240"/>
            </a:xfrm>
            <a:prstGeom prst="rect">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nSpc>
                  <a:spcPct val="90000"/>
                </a:lnSpc>
              </a:pPr>
              <a:endParaRPr lang="en-US">
                <a:solidFill>
                  <a:schemeClr val="bg1"/>
                </a:solidFill>
                <a:latin typeface="Arial"/>
              </a:endParaRPr>
            </a:p>
          </p:txBody>
        </p:sp>
        <p:sp>
          <p:nvSpPr>
            <p:cNvPr id="18" name="Rektangel: avrundede hjørner 20">
              <a:extLst>
                <a:ext uri="{FF2B5EF4-FFF2-40B4-BE49-F238E27FC236}">
                  <a16:creationId xmlns:a16="http://schemas.microsoft.com/office/drawing/2014/main" id="{6312D8A9-48ED-D4EE-6114-F4153EEE6FF4}"/>
                </a:ext>
              </a:extLst>
            </p:cNvPr>
            <p:cNvSpPr txBox="1"/>
            <p:nvPr/>
          </p:nvSpPr>
          <p:spPr>
            <a:xfrm>
              <a:off x="7132931" y="2982996"/>
              <a:ext cx="2683393" cy="73506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nb-NO" u="none" strike="noStrike" kern="1200" cap="none" spc="0" normalizeH="0" baseline="0" noProof="0" dirty="0">
                  <a:ln>
                    <a:noFill/>
                  </a:ln>
                  <a:solidFill>
                    <a:schemeClr val="bg1"/>
                  </a:solidFill>
                  <a:effectLst/>
                  <a:uLnTx/>
                  <a:uFillTx/>
                  <a:latin typeface="Arial" panose="020B0604020202020204" pitchFamily="34" charset="0"/>
                  <a:ea typeface="+mn-ea"/>
                  <a:cs typeface="+mn-cs"/>
                </a:rPr>
                <a:t>Often system-specific</a:t>
              </a:r>
              <a:endParaRPr kumimoji="0" lang="en-GB"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grpSp>
      <p:sp>
        <p:nvSpPr>
          <p:cNvPr id="2" name="Title 1">
            <a:extLst>
              <a:ext uri="{FF2B5EF4-FFF2-40B4-BE49-F238E27FC236}">
                <a16:creationId xmlns:a16="http://schemas.microsoft.com/office/drawing/2014/main" id="{67CF5801-3A72-498F-D4D5-31A23A718783}"/>
              </a:ext>
            </a:extLst>
          </p:cNvPr>
          <p:cNvSpPr>
            <a:spLocks noGrp="1"/>
          </p:cNvSpPr>
          <p:nvPr>
            <p:ph type="title"/>
          </p:nvPr>
        </p:nvSpPr>
        <p:spPr/>
        <p:txBody>
          <a:bodyPr/>
          <a:lstStyle/>
          <a:p>
            <a:r>
              <a:rPr lang="nb-NO" dirty="0"/>
              <a:t>The Identity </a:t>
            </a:r>
            <a:r>
              <a:rPr lang="nb-NO" dirty="0" err="1"/>
              <a:t>Hierarchy</a:t>
            </a:r>
            <a:endParaRPr lang="en-US" dirty="0"/>
          </a:p>
        </p:txBody>
      </p:sp>
      <p:grpSp>
        <p:nvGrpSpPr>
          <p:cNvPr id="4" name="Gruppe 10">
            <a:extLst>
              <a:ext uri="{FF2B5EF4-FFF2-40B4-BE49-F238E27FC236}">
                <a16:creationId xmlns:a16="http://schemas.microsoft.com/office/drawing/2014/main" id="{FCC5138F-5A57-6D29-556F-AE89E105A3EE}"/>
              </a:ext>
            </a:extLst>
          </p:cNvPr>
          <p:cNvGrpSpPr/>
          <p:nvPr/>
        </p:nvGrpSpPr>
        <p:grpSpPr>
          <a:xfrm>
            <a:off x="4921251" y="2844800"/>
            <a:ext cx="6429892" cy="2453681"/>
            <a:chOff x="2103120" y="1232165"/>
            <a:chExt cx="8149590" cy="2901603"/>
          </a:xfrm>
        </p:grpSpPr>
        <p:sp>
          <p:nvSpPr>
            <p:cNvPr id="5" name="Rektangel: avrundede hjørner 26">
              <a:extLst>
                <a:ext uri="{FF2B5EF4-FFF2-40B4-BE49-F238E27FC236}">
                  <a16:creationId xmlns:a16="http://schemas.microsoft.com/office/drawing/2014/main" id="{07CB4DFB-B3C9-DBB5-AE5C-37F817D0F108}"/>
                </a:ext>
              </a:extLst>
            </p:cNvPr>
            <p:cNvSpPr/>
            <p:nvPr/>
          </p:nvSpPr>
          <p:spPr>
            <a:xfrm>
              <a:off x="2103120" y="1232165"/>
              <a:ext cx="8149590" cy="2901603"/>
            </a:xfrm>
            <a:prstGeom prst="rect">
              <a:avLst/>
            </a:prstGeom>
            <a:noFill/>
            <a:ln w="25400">
              <a:solidFill>
                <a:srgbClr val="00CC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Arial"/>
                <a:ea typeface="+mn-ea"/>
                <a:cs typeface="+mn-cs"/>
              </a:endParaRPr>
            </a:p>
          </p:txBody>
        </p:sp>
        <p:sp>
          <p:nvSpPr>
            <p:cNvPr id="6" name="Rektangel: avrundede hjørner 10">
              <a:extLst>
                <a:ext uri="{FF2B5EF4-FFF2-40B4-BE49-F238E27FC236}">
                  <a16:creationId xmlns:a16="http://schemas.microsoft.com/office/drawing/2014/main" id="{F080991D-8A4B-8C18-F5E1-C03E673E3C33}"/>
                </a:ext>
              </a:extLst>
            </p:cNvPr>
            <p:cNvSpPr txBox="1"/>
            <p:nvPr/>
          </p:nvSpPr>
          <p:spPr>
            <a:xfrm>
              <a:off x="2196793" y="1294492"/>
              <a:ext cx="7962244" cy="274560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934170" numCol="1" spcCol="1270" anchor="t"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nb-NO" sz="2400" b="1" u="none" strike="noStrike" kern="1200" cap="none" spc="0" normalizeH="0" baseline="0" noProof="0" dirty="0">
                  <a:ln>
                    <a:noFill/>
                  </a:ln>
                  <a:solidFill>
                    <a:srgbClr val="00CC66"/>
                  </a:solidFill>
                  <a:effectLst/>
                  <a:uLnTx/>
                  <a:uFillTx/>
                  <a:latin typeface="Arial" panose="020B0604020202020204" pitchFamily="34" charset="0"/>
                  <a:ea typeface="+mn-ea"/>
                  <a:cs typeface="+mn-cs"/>
                </a:rPr>
                <a:t>Systems</a:t>
              </a:r>
              <a:endParaRPr kumimoji="0" lang="en-GB" sz="2400" b="1" u="none" strike="noStrike" kern="1200" cap="none" spc="0" normalizeH="0" baseline="0" noProof="0" dirty="0">
                <a:ln>
                  <a:noFill/>
                </a:ln>
                <a:solidFill>
                  <a:srgbClr val="00CC66"/>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40416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B3DE6-7654-888D-741E-F29EF086D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F2117-D48E-6280-CFD2-B9F568FA4FC8}"/>
              </a:ext>
            </a:extLst>
          </p:cNvPr>
          <p:cNvSpPr>
            <a:spLocks noGrp="1"/>
          </p:cNvSpPr>
          <p:nvPr>
            <p:ph type="title"/>
          </p:nvPr>
        </p:nvSpPr>
        <p:spPr>
          <a:xfrm>
            <a:off x="1277957" y="365125"/>
            <a:ext cx="9694844" cy="1325563"/>
          </a:xfrm>
        </p:spPr>
        <p:txBody>
          <a:bodyPr anchor="ctr">
            <a:normAutofit/>
          </a:bodyPr>
          <a:lstStyle/>
          <a:p>
            <a:r>
              <a:rPr lang="en-US" b="1" i="0" u="none" strike="noStrike">
                <a:effectLst/>
              </a:rPr>
              <a:t>Pirat</a:t>
            </a:r>
            <a:r>
              <a:rPr lang="en-US"/>
              <a:t>e and reuse our slide deck:</a:t>
            </a:r>
            <a:br>
              <a:rPr lang="en-US"/>
            </a:br>
            <a:r>
              <a:rPr lang="en-US" err="1">
                <a:hlinkClick r:id="rId2"/>
              </a:rPr>
              <a:t>identi.beer</a:t>
            </a:r>
            <a:r>
              <a:rPr lang="en-US">
                <a:hlinkClick r:id="rId2"/>
              </a:rPr>
              <a:t>/intro</a:t>
            </a:r>
            <a:endParaRPr lang="en-US" dirty="0"/>
          </a:p>
        </p:txBody>
      </p:sp>
      <p:pic>
        <p:nvPicPr>
          <p:cNvPr id="4" name="Picture 3" descr="A qr code on a blue background&#10;&#10;AI-generated content may be incorrect.">
            <a:extLst>
              <a:ext uri="{FF2B5EF4-FFF2-40B4-BE49-F238E27FC236}">
                <a16:creationId xmlns:a16="http://schemas.microsoft.com/office/drawing/2014/main" id="{8F17E471-D0AE-F2E2-5A82-EE7471751B21}"/>
              </a:ext>
            </a:extLst>
          </p:cNvPr>
          <p:cNvPicPr>
            <a:picLocks noChangeAspect="1"/>
          </p:cNvPicPr>
          <p:nvPr/>
        </p:nvPicPr>
        <p:blipFill>
          <a:blip r:embed="rId3"/>
          <a:stretch>
            <a:fillRect/>
          </a:stretch>
        </p:blipFill>
        <p:spPr>
          <a:xfrm>
            <a:off x="4170040" y="2003426"/>
            <a:ext cx="3910678" cy="3910678"/>
          </a:xfrm>
          <a:prstGeom prst="rect">
            <a:avLst/>
          </a:prstGeom>
          <a:noFill/>
        </p:spPr>
      </p:pic>
    </p:spTree>
    <p:extLst>
      <p:ext uri="{BB962C8B-B14F-4D97-AF65-F5344CB8AC3E}">
        <p14:creationId xmlns:p14="http://schemas.microsoft.com/office/powerpoint/2010/main" val="290470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6A54-C59C-AE8E-A0DA-B0BAEA16DA73}"/>
              </a:ext>
            </a:extLst>
          </p:cNvPr>
          <p:cNvSpPr>
            <a:spLocks noGrp="1"/>
          </p:cNvSpPr>
          <p:nvPr>
            <p:ph type="title"/>
          </p:nvPr>
        </p:nvSpPr>
        <p:spPr/>
        <p:txBody>
          <a:bodyPr/>
          <a:lstStyle/>
          <a:p>
            <a:r>
              <a:rPr lang="en-US" dirty="0"/>
              <a:t>Identity Contexts</a:t>
            </a:r>
          </a:p>
        </p:txBody>
      </p:sp>
      <p:sp>
        <p:nvSpPr>
          <p:cNvPr id="3" name="Content Placeholder 2">
            <a:extLst>
              <a:ext uri="{FF2B5EF4-FFF2-40B4-BE49-F238E27FC236}">
                <a16:creationId xmlns:a16="http://schemas.microsoft.com/office/drawing/2014/main" id="{6908B329-EE2D-D2A9-B9ED-E9D90AAE8109}"/>
              </a:ext>
            </a:extLst>
          </p:cNvPr>
          <p:cNvSpPr>
            <a:spLocks noGrp="1"/>
          </p:cNvSpPr>
          <p:nvPr>
            <p:ph sz="quarter" idx="10"/>
          </p:nvPr>
        </p:nvSpPr>
        <p:spPr/>
        <p:txBody>
          <a:bodyPr/>
          <a:lstStyle/>
          <a:p>
            <a:r>
              <a:rPr lang="en-US" dirty="0"/>
              <a:t>Workforce Identity</a:t>
            </a:r>
          </a:p>
          <a:p>
            <a:r>
              <a:rPr lang="en-US" dirty="0"/>
              <a:t>Customer Identity</a:t>
            </a:r>
          </a:p>
          <a:p>
            <a:r>
              <a:rPr lang="en-US" dirty="0"/>
              <a:t>Consumer Identity</a:t>
            </a:r>
          </a:p>
          <a:p>
            <a:r>
              <a:rPr lang="en-US" dirty="0"/>
              <a:t>Citizen Identity</a:t>
            </a:r>
          </a:p>
          <a:p>
            <a:pPr marL="0" indent="0">
              <a:buNone/>
            </a:pPr>
            <a:endParaRPr lang="en-US" dirty="0"/>
          </a:p>
          <a:p>
            <a:pPr marL="0" indent="0">
              <a:buNone/>
            </a:pPr>
            <a:r>
              <a:rPr lang="en-US" dirty="0"/>
              <a:t>Are we missing any buckets here?</a:t>
            </a:r>
          </a:p>
        </p:txBody>
      </p:sp>
    </p:spTree>
    <p:extLst>
      <p:ext uri="{BB962C8B-B14F-4D97-AF65-F5344CB8AC3E}">
        <p14:creationId xmlns:p14="http://schemas.microsoft.com/office/powerpoint/2010/main" val="2237575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F105C-6924-12A9-A5EF-D651CB2EB6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590E8-4E98-4D0D-0806-5EF7C94CBF8A}"/>
              </a:ext>
            </a:extLst>
          </p:cNvPr>
          <p:cNvSpPr>
            <a:spLocks noGrp="1"/>
          </p:cNvSpPr>
          <p:nvPr>
            <p:ph type="title" idx="4294967295"/>
          </p:nvPr>
        </p:nvSpPr>
        <p:spPr>
          <a:xfrm>
            <a:off x="783789" y="240520"/>
            <a:ext cx="9694862" cy="1325563"/>
          </a:xfrm>
        </p:spPr>
        <p:txBody>
          <a:bodyPr>
            <a:normAutofit/>
          </a:bodyPr>
          <a:lstStyle/>
          <a:p>
            <a:r>
              <a:rPr lang="nb-NO" dirty="0"/>
              <a:t>Persons + all </a:t>
            </a:r>
            <a:r>
              <a:rPr lang="nb-NO" dirty="0" err="1"/>
              <a:t>the</a:t>
            </a:r>
            <a:r>
              <a:rPr lang="nb-NO" dirty="0"/>
              <a:t> </a:t>
            </a:r>
            <a:r>
              <a:rPr lang="nb-NO" dirty="0" err="1"/>
              <a:t>Other</a:t>
            </a:r>
            <a:r>
              <a:rPr lang="nb-NO" dirty="0"/>
              <a:t> Users</a:t>
            </a:r>
            <a:endParaRPr lang="en-GB" dirty="0"/>
          </a:p>
        </p:txBody>
      </p:sp>
      <p:grpSp>
        <p:nvGrpSpPr>
          <p:cNvPr id="93" name="Group 92">
            <a:extLst>
              <a:ext uri="{FF2B5EF4-FFF2-40B4-BE49-F238E27FC236}">
                <a16:creationId xmlns:a16="http://schemas.microsoft.com/office/drawing/2014/main" id="{AFFE2B2C-BEDE-CA10-9605-465412E88A33}"/>
              </a:ext>
            </a:extLst>
          </p:cNvPr>
          <p:cNvGrpSpPr/>
          <p:nvPr/>
        </p:nvGrpSpPr>
        <p:grpSpPr>
          <a:xfrm>
            <a:off x="864843" y="1613580"/>
            <a:ext cx="7838553" cy="188667"/>
            <a:chOff x="778388" y="879242"/>
            <a:chExt cx="7838553" cy="188667"/>
          </a:xfrm>
        </p:grpSpPr>
        <p:sp>
          <p:nvSpPr>
            <p:cNvPr id="69" name="Freeform 68">
              <a:extLst>
                <a:ext uri="{FF2B5EF4-FFF2-40B4-BE49-F238E27FC236}">
                  <a16:creationId xmlns:a16="http://schemas.microsoft.com/office/drawing/2014/main" id="{6A108140-A916-DE25-BBDE-6976C23BF0DC}"/>
                </a:ext>
              </a:extLst>
            </p:cNvPr>
            <p:cNvSpPr/>
            <p:nvPr/>
          </p:nvSpPr>
          <p:spPr>
            <a:xfrm>
              <a:off x="778388" y="921605"/>
              <a:ext cx="146304" cy="146304"/>
            </a:xfrm>
            <a:custGeom>
              <a:avLst/>
              <a:gdLst/>
              <a:ahLst/>
              <a:cxnLst/>
              <a:rect l="l" t="t" r="r" b="b"/>
              <a:pathLst>
                <a:path w="116205" h="116205">
                  <a:moveTo>
                    <a:pt x="0" y="116205"/>
                  </a:moveTo>
                  <a:lnTo>
                    <a:pt x="116205" y="116205"/>
                  </a:lnTo>
                  <a:lnTo>
                    <a:pt x="116205" y="0"/>
                  </a:lnTo>
                  <a:lnTo>
                    <a:pt x="0" y="0"/>
                  </a:lnTo>
                  <a:close/>
                </a:path>
              </a:pathLst>
            </a:custGeom>
            <a:solidFill>
              <a:srgbClr val="00285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a:latin typeface="Arial" panose="020B0604020202020204" pitchFamily="34" charset="0"/>
                <a:cs typeface="Arial" panose="020B0604020202020204" pitchFamily="34" charset="0"/>
              </a:endParaRPr>
            </a:p>
          </p:txBody>
        </p:sp>
        <p:sp>
          <p:nvSpPr>
            <p:cNvPr id="70" name="TextBox 82">
              <a:extLst>
                <a:ext uri="{FF2B5EF4-FFF2-40B4-BE49-F238E27FC236}">
                  <a16:creationId xmlns:a16="http://schemas.microsoft.com/office/drawing/2014/main" id="{E8522F72-6D62-402E-7472-3AB6FD21967B}"/>
                </a:ext>
              </a:extLst>
            </p:cNvPr>
            <p:cNvSpPr txBox="1"/>
            <p:nvPr/>
          </p:nvSpPr>
          <p:spPr>
            <a:xfrm>
              <a:off x="991093" y="879242"/>
              <a:ext cx="835062" cy="132792"/>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000000"/>
                  </a:solidFill>
                  <a:latin typeface="Arial" panose="020B0604020202020204" pitchFamily="34" charset="0"/>
                  <a:cs typeface="Arial" panose="020B0604020202020204" pitchFamily="34" charset="0"/>
                </a:rPr>
                <a:t>Taxonomy</a:t>
              </a:r>
            </a:p>
          </p:txBody>
        </p:sp>
        <p:sp>
          <p:nvSpPr>
            <p:cNvPr id="71" name="Freeform 70">
              <a:extLst>
                <a:ext uri="{FF2B5EF4-FFF2-40B4-BE49-F238E27FC236}">
                  <a16:creationId xmlns:a16="http://schemas.microsoft.com/office/drawing/2014/main" id="{E70E1E4A-2A96-069C-B5C4-294225837DF1}"/>
                </a:ext>
              </a:extLst>
            </p:cNvPr>
            <p:cNvSpPr/>
            <p:nvPr/>
          </p:nvSpPr>
          <p:spPr>
            <a:xfrm>
              <a:off x="1928568" y="921605"/>
              <a:ext cx="146304" cy="146304"/>
            </a:xfrm>
            <a:custGeom>
              <a:avLst/>
              <a:gdLst/>
              <a:ahLst/>
              <a:cxnLst/>
              <a:rect l="l" t="t" r="r" b="b"/>
              <a:pathLst>
                <a:path w="116205" h="116205">
                  <a:moveTo>
                    <a:pt x="0" y="116205"/>
                  </a:moveTo>
                  <a:lnTo>
                    <a:pt x="116205" y="116205"/>
                  </a:lnTo>
                  <a:lnTo>
                    <a:pt x="116205" y="0"/>
                  </a:lnTo>
                  <a:lnTo>
                    <a:pt x="0" y="0"/>
                  </a:lnTo>
                  <a:close/>
                </a:path>
              </a:pathLst>
            </a:custGeom>
            <a:solidFill>
              <a:srgbClr val="009AD7"/>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a:latin typeface="Arial" panose="020B0604020202020204" pitchFamily="34" charset="0"/>
                <a:cs typeface="Arial" panose="020B0604020202020204" pitchFamily="34" charset="0"/>
              </a:endParaRPr>
            </a:p>
          </p:txBody>
        </p:sp>
        <p:sp>
          <p:nvSpPr>
            <p:cNvPr id="72" name="TextBox 84">
              <a:extLst>
                <a:ext uri="{FF2B5EF4-FFF2-40B4-BE49-F238E27FC236}">
                  <a16:creationId xmlns:a16="http://schemas.microsoft.com/office/drawing/2014/main" id="{CDB9E6BC-D199-869D-3965-A5239D37CB80}"/>
                </a:ext>
              </a:extLst>
            </p:cNvPr>
            <p:cNvSpPr txBox="1"/>
            <p:nvPr/>
          </p:nvSpPr>
          <p:spPr>
            <a:xfrm>
              <a:off x="2141273" y="879242"/>
              <a:ext cx="1559833" cy="132792"/>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000000"/>
                  </a:solidFill>
                  <a:latin typeface="Arial" panose="020B0604020202020204" pitchFamily="34" charset="0"/>
                  <a:cs typeface="Arial" panose="020B0604020202020204" pitchFamily="34" charset="0"/>
                </a:rPr>
                <a:t>User constituencies</a:t>
              </a:r>
            </a:p>
          </p:txBody>
        </p:sp>
        <p:sp>
          <p:nvSpPr>
            <p:cNvPr id="73" name="Freeform 72">
              <a:extLst>
                <a:ext uri="{FF2B5EF4-FFF2-40B4-BE49-F238E27FC236}">
                  <a16:creationId xmlns:a16="http://schemas.microsoft.com/office/drawing/2014/main" id="{803CDE0B-31C4-365C-4739-9D69A7D0A95A}"/>
                </a:ext>
              </a:extLst>
            </p:cNvPr>
            <p:cNvSpPr/>
            <p:nvPr/>
          </p:nvSpPr>
          <p:spPr>
            <a:xfrm>
              <a:off x="3772007" y="921605"/>
              <a:ext cx="146304" cy="146304"/>
            </a:xfrm>
            <a:custGeom>
              <a:avLst/>
              <a:gdLst/>
              <a:ahLst/>
              <a:cxnLst/>
              <a:rect l="l" t="t" r="r" b="b"/>
              <a:pathLst>
                <a:path w="116205" h="116205">
                  <a:moveTo>
                    <a:pt x="0" y="116205"/>
                  </a:moveTo>
                  <a:lnTo>
                    <a:pt x="116205" y="116205"/>
                  </a:lnTo>
                  <a:lnTo>
                    <a:pt x="116205" y="0"/>
                  </a:lnTo>
                  <a:lnTo>
                    <a:pt x="0" y="0"/>
                  </a:lnTo>
                  <a:close/>
                </a:path>
              </a:pathLst>
            </a:custGeom>
            <a:solidFill>
              <a:srgbClr val="06C4B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a:latin typeface="Arial" panose="020B0604020202020204" pitchFamily="34" charset="0"/>
                <a:cs typeface="Arial" panose="020B0604020202020204" pitchFamily="34" charset="0"/>
              </a:endParaRPr>
            </a:p>
          </p:txBody>
        </p:sp>
        <p:sp>
          <p:nvSpPr>
            <p:cNvPr id="74" name="TextBox 86">
              <a:extLst>
                <a:ext uri="{FF2B5EF4-FFF2-40B4-BE49-F238E27FC236}">
                  <a16:creationId xmlns:a16="http://schemas.microsoft.com/office/drawing/2014/main" id="{1C2A6514-D613-C81A-82BA-D5FB3855774B}"/>
                </a:ext>
              </a:extLst>
            </p:cNvPr>
            <p:cNvSpPr txBox="1"/>
            <p:nvPr/>
          </p:nvSpPr>
          <p:spPr>
            <a:xfrm>
              <a:off x="3984711" y="879242"/>
              <a:ext cx="4632230" cy="132792"/>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000000"/>
                  </a:solidFill>
                  <a:latin typeface="Arial" panose="020B0604020202020204" pitchFamily="34" charset="0"/>
                  <a:cs typeface="Arial" panose="020B0604020202020204" pitchFamily="34" charset="0"/>
                </a:rPr>
                <a:t>Stored entities and associated logs, policies and metadata</a:t>
              </a:r>
            </a:p>
          </p:txBody>
        </p:sp>
      </p:grpSp>
      <p:grpSp>
        <p:nvGrpSpPr>
          <p:cNvPr id="92" name="Group 91">
            <a:extLst>
              <a:ext uri="{FF2B5EF4-FFF2-40B4-BE49-F238E27FC236}">
                <a16:creationId xmlns:a16="http://schemas.microsoft.com/office/drawing/2014/main" id="{92EB89B5-13A7-94AD-8E22-256457E0DF4C}"/>
              </a:ext>
            </a:extLst>
          </p:cNvPr>
          <p:cNvGrpSpPr/>
          <p:nvPr/>
        </p:nvGrpSpPr>
        <p:grpSpPr>
          <a:xfrm>
            <a:off x="864843" y="2011475"/>
            <a:ext cx="11025726" cy="4631484"/>
            <a:chOff x="707487" y="1360311"/>
            <a:chExt cx="11025726" cy="4631484"/>
          </a:xfrm>
        </p:grpSpPr>
        <p:sp>
          <p:nvSpPr>
            <p:cNvPr id="5" name="Freeform 4">
              <a:extLst>
                <a:ext uri="{FF2B5EF4-FFF2-40B4-BE49-F238E27FC236}">
                  <a16:creationId xmlns:a16="http://schemas.microsoft.com/office/drawing/2014/main" id="{18C9E07D-14A3-135C-DC6D-B67EC3F2436D}"/>
                </a:ext>
              </a:extLst>
            </p:cNvPr>
            <p:cNvSpPr/>
            <p:nvPr/>
          </p:nvSpPr>
          <p:spPr>
            <a:xfrm>
              <a:off x="1518915" y="2335825"/>
              <a:ext cx="3576586" cy="204296"/>
            </a:xfrm>
            <a:custGeom>
              <a:avLst/>
              <a:gdLst/>
              <a:ahLst/>
              <a:cxnLst/>
              <a:rect l="l" t="t" r="r" b="b"/>
              <a:pathLst>
                <a:path w="2882900" h="254000">
                  <a:moveTo>
                    <a:pt x="2882900" y="254000"/>
                  </a:moveTo>
                  <a:lnTo>
                    <a:pt x="2882900" y="0"/>
                  </a:lnTo>
                  <a:lnTo>
                    <a:pt x="0" y="0"/>
                  </a:lnTo>
                  <a:lnTo>
                    <a:pt x="0" y="254000"/>
                  </a:lnTo>
                </a:path>
              </a:pathLst>
            </a:custGeom>
            <a:noFill/>
            <a:ln w="25400" cap="sq">
              <a:solidFill>
                <a:srgbClr val="6F7878"/>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cxnSp>
          <p:nvCxnSpPr>
            <p:cNvPr id="6" name="Connector 2">
              <a:extLst>
                <a:ext uri="{FF2B5EF4-FFF2-40B4-BE49-F238E27FC236}">
                  <a16:creationId xmlns:a16="http://schemas.microsoft.com/office/drawing/2014/main" id="{6BBCF35A-B046-8557-6117-BE66EA65E0D2}"/>
                </a:ext>
              </a:extLst>
            </p:cNvPr>
            <p:cNvCxnSpPr/>
            <p:nvPr/>
          </p:nvCxnSpPr>
          <p:spPr>
            <a:xfrm>
              <a:off x="3307208" y="2218355"/>
              <a:ext cx="0" cy="255370"/>
            </a:xfrm>
            <a:prstGeom prst="line">
              <a:avLst/>
            </a:prstGeom>
            <a:noFill/>
            <a:ln w="25400" cap="sq">
              <a:solidFill>
                <a:srgbClr val="6F7878"/>
              </a:solidFill>
            </a:ln>
          </p:spPr>
        </p:cxnSp>
        <p:grpSp>
          <p:nvGrpSpPr>
            <p:cNvPr id="7" name="Group 6">
              <a:extLst>
                <a:ext uri="{FF2B5EF4-FFF2-40B4-BE49-F238E27FC236}">
                  <a16:creationId xmlns:a16="http://schemas.microsoft.com/office/drawing/2014/main" id="{1B87F3C6-8757-978E-27F7-7725AC13879D}"/>
                </a:ext>
              </a:extLst>
            </p:cNvPr>
            <p:cNvGrpSpPr/>
            <p:nvPr/>
          </p:nvGrpSpPr>
          <p:grpSpPr>
            <a:xfrm>
              <a:off x="3299329" y="1784227"/>
              <a:ext cx="6444156" cy="1546278"/>
              <a:chOff x="2317750" y="1562001"/>
              <a:chExt cx="5194300" cy="1922481"/>
            </a:xfrm>
          </p:grpSpPr>
          <p:sp>
            <p:nvSpPr>
              <p:cNvPr id="87" name="Freeform 86">
                <a:extLst>
                  <a:ext uri="{FF2B5EF4-FFF2-40B4-BE49-F238E27FC236}">
                    <a16:creationId xmlns:a16="http://schemas.microsoft.com/office/drawing/2014/main" id="{4C83B9C4-D19C-CE31-F2D3-C012C6F477F3}"/>
                  </a:ext>
                </a:extLst>
              </p:cNvPr>
              <p:cNvSpPr/>
              <p:nvPr/>
            </p:nvSpPr>
            <p:spPr>
              <a:xfrm>
                <a:off x="6115050" y="2247807"/>
                <a:ext cx="1397000" cy="1236675"/>
              </a:xfrm>
              <a:custGeom>
                <a:avLst/>
                <a:gdLst/>
                <a:ahLst/>
                <a:cxnLst/>
                <a:rect l="l" t="t" r="r" b="b"/>
                <a:pathLst>
                  <a:path w="1397000" h="1236675">
                    <a:moveTo>
                      <a:pt x="1397000" y="1236676"/>
                    </a:moveTo>
                    <a:lnTo>
                      <a:pt x="1390879" y="0"/>
                    </a:lnTo>
                    <a:lnTo>
                      <a:pt x="0" y="0"/>
                    </a:lnTo>
                    <a:lnTo>
                      <a:pt x="0" y="254013"/>
                    </a:lnTo>
                  </a:path>
                </a:pathLst>
              </a:custGeom>
              <a:noFill/>
              <a:ln w="25400" cap="sq">
                <a:solidFill>
                  <a:srgbClr val="6F7878"/>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cxnSp>
            <p:nvCxnSpPr>
              <p:cNvPr id="88" name="Connector 5">
                <a:extLst>
                  <a:ext uri="{FF2B5EF4-FFF2-40B4-BE49-F238E27FC236}">
                    <a16:creationId xmlns:a16="http://schemas.microsoft.com/office/drawing/2014/main" id="{E08AEA22-897C-1167-2BB2-EB1F2AA98E1C}"/>
                  </a:ext>
                </a:extLst>
              </p:cNvPr>
              <p:cNvCxnSpPr/>
              <p:nvPr/>
            </p:nvCxnSpPr>
            <p:spPr>
              <a:xfrm>
                <a:off x="6826250" y="2087463"/>
                <a:ext cx="0" cy="152400"/>
              </a:xfrm>
              <a:prstGeom prst="line">
                <a:avLst/>
              </a:prstGeom>
              <a:noFill/>
              <a:ln w="25400" cap="sq">
                <a:solidFill>
                  <a:srgbClr val="6F7878"/>
                </a:solidFill>
              </a:ln>
            </p:spPr>
          </p:cxnSp>
          <p:sp>
            <p:nvSpPr>
              <p:cNvPr id="89" name="Freeform 88">
                <a:extLst>
                  <a:ext uri="{FF2B5EF4-FFF2-40B4-BE49-F238E27FC236}">
                    <a16:creationId xmlns:a16="http://schemas.microsoft.com/office/drawing/2014/main" id="{B9421FF0-DDFA-2C9F-AF91-C581AD7EBD04}"/>
                  </a:ext>
                </a:extLst>
              </p:cNvPr>
              <p:cNvSpPr/>
              <p:nvPr/>
            </p:nvSpPr>
            <p:spPr>
              <a:xfrm>
                <a:off x="2317750" y="1562001"/>
                <a:ext cx="4508500" cy="254000"/>
              </a:xfrm>
              <a:custGeom>
                <a:avLst/>
                <a:gdLst/>
                <a:ahLst/>
                <a:cxnLst/>
                <a:rect l="l" t="t" r="r" b="b"/>
                <a:pathLst>
                  <a:path w="4508500" h="254000">
                    <a:moveTo>
                      <a:pt x="4508500" y="254000"/>
                    </a:moveTo>
                    <a:lnTo>
                      <a:pt x="4508500" y="0"/>
                    </a:lnTo>
                    <a:lnTo>
                      <a:pt x="0" y="0"/>
                    </a:lnTo>
                    <a:lnTo>
                      <a:pt x="0" y="254000"/>
                    </a:lnTo>
                  </a:path>
                </a:pathLst>
              </a:custGeom>
              <a:noFill/>
              <a:ln w="25400" cap="sq">
                <a:solidFill>
                  <a:srgbClr val="6F7878"/>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grpSp>
        <p:cxnSp>
          <p:nvCxnSpPr>
            <p:cNvPr id="8" name="Connector 4">
              <a:extLst>
                <a:ext uri="{FF2B5EF4-FFF2-40B4-BE49-F238E27FC236}">
                  <a16:creationId xmlns:a16="http://schemas.microsoft.com/office/drawing/2014/main" id="{C36F4B5E-E8E6-4DE7-BD7D-AEB6A5A04312}"/>
                </a:ext>
              </a:extLst>
            </p:cNvPr>
            <p:cNvCxnSpPr/>
            <p:nvPr/>
          </p:nvCxnSpPr>
          <p:spPr>
            <a:xfrm>
              <a:off x="5087623" y="3372626"/>
              <a:ext cx="0" cy="306443"/>
            </a:xfrm>
            <a:prstGeom prst="line">
              <a:avLst/>
            </a:prstGeom>
            <a:noFill/>
            <a:ln w="25400" cap="sq">
              <a:solidFill>
                <a:srgbClr val="6F7878"/>
              </a:solidFill>
            </a:ln>
          </p:spPr>
        </p:cxnSp>
        <p:cxnSp>
          <p:nvCxnSpPr>
            <p:cNvPr id="9" name="Connector 5">
              <a:extLst>
                <a:ext uri="{FF2B5EF4-FFF2-40B4-BE49-F238E27FC236}">
                  <a16:creationId xmlns:a16="http://schemas.microsoft.com/office/drawing/2014/main" id="{299A7A86-75A3-8C03-31FE-818EF47A4B1C}"/>
                </a:ext>
              </a:extLst>
            </p:cNvPr>
            <p:cNvCxnSpPr/>
            <p:nvPr/>
          </p:nvCxnSpPr>
          <p:spPr>
            <a:xfrm>
              <a:off x="5087623" y="2749524"/>
              <a:ext cx="0" cy="306443"/>
            </a:xfrm>
            <a:prstGeom prst="line">
              <a:avLst/>
            </a:prstGeom>
            <a:noFill/>
            <a:ln w="25400" cap="sq">
              <a:solidFill>
                <a:srgbClr val="6F7878"/>
              </a:solidFill>
            </a:ln>
          </p:spPr>
        </p:cxnSp>
        <p:cxnSp>
          <p:nvCxnSpPr>
            <p:cNvPr id="10" name="Connector 6">
              <a:extLst>
                <a:ext uri="{FF2B5EF4-FFF2-40B4-BE49-F238E27FC236}">
                  <a16:creationId xmlns:a16="http://schemas.microsoft.com/office/drawing/2014/main" id="{CC1DDE36-2D73-EEF3-4B24-AA00B584940C}"/>
                </a:ext>
              </a:extLst>
            </p:cNvPr>
            <p:cNvCxnSpPr/>
            <p:nvPr/>
          </p:nvCxnSpPr>
          <p:spPr>
            <a:xfrm>
              <a:off x="8670168" y="2749524"/>
              <a:ext cx="0" cy="306443"/>
            </a:xfrm>
            <a:prstGeom prst="line">
              <a:avLst/>
            </a:prstGeom>
            <a:noFill/>
            <a:ln w="25400" cap="sq">
              <a:solidFill>
                <a:srgbClr val="6F7878"/>
              </a:solidFill>
            </a:ln>
          </p:spPr>
        </p:cxnSp>
        <p:cxnSp>
          <p:nvCxnSpPr>
            <p:cNvPr id="12" name="Connector 7">
              <a:extLst>
                <a:ext uri="{FF2B5EF4-FFF2-40B4-BE49-F238E27FC236}">
                  <a16:creationId xmlns:a16="http://schemas.microsoft.com/office/drawing/2014/main" id="{CAFAFB55-A18C-5A86-2445-3D11364836CB}"/>
                </a:ext>
              </a:extLst>
            </p:cNvPr>
            <p:cNvCxnSpPr/>
            <p:nvPr/>
          </p:nvCxnSpPr>
          <p:spPr>
            <a:xfrm>
              <a:off x="3299330" y="3372626"/>
              <a:ext cx="0" cy="306443"/>
            </a:xfrm>
            <a:prstGeom prst="line">
              <a:avLst/>
            </a:prstGeom>
            <a:noFill/>
            <a:ln w="25400" cap="sq">
              <a:solidFill>
                <a:srgbClr val="6F7878"/>
              </a:solidFill>
            </a:ln>
          </p:spPr>
        </p:cxnSp>
        <p:cxnSp>
          <p:nvCxnSpPr>
            <p:cNvPr id="13" name="Connector 8">
              <a:extLst>
                <a:ext uri="{FF2B5EF4-FFF2-40B4-BE49-F238E27FC236}">
                  <a16:creationId xmlns:a16="http://schemas.microsoft.com/office/drawing/2014/main" id="{7007BF8A-3C71-7571-6B17-E29129CBD935}"/>
                </a:ext>
              </a:extLst>
            </p:cNvPr>
            <p:cNvCxnSpPr/>
            <p:nvPr/>
          </p:nvCxnSpPr>
          <p:spPr>
            <a:xfrm>
              <a:off x="3299330" y="2749524"/>
              <a:ext cx="0" cy="306443"/>
            </a:xfrm>
            <a:prstGeom prst="line">
              <a:avLst/>
            </a:prstGeom>
            <a:noFill/>
            <a:ln w="25400" cap="sq">
              <a:solidFill>
                <a:srgbClr val="6F7878"/>
              </a:solidFill>
            </a:ln>
          </p:spPr>
        </p:cxnSp>
        <p:cxnSp>
          <p:nvCxnSpPr>
            <p:cNvPr id="14" name="Connector 9">
              <a:extLst>
                <a:ext uri="{FF2B5EF4-FFF2-40B4-BE49-F238E27FC236}">
                  <a16:creationId xmlns:a16="http://schemas.microsoft.com/office/drawing/2014/main" id="{91B47C44-C65F-BF4E-35ED-86360E72EC24}"/>
                </a:ext>
              </a:extLst>
            </p:cNvPr>
            <p:cNvCxnSpPr/>
            <p:nvPr/>
          </p:nvCxnSpPr>
          <p:spPr>
            <a:xfrm>
              <a:off x="7035394" y="2749524"/>
              <a:ext cx="0" cy="306443"/>
            </a:xfrm>
            <a:prstGeom prst="line">
              <a:avLst/>
            </a:prstGeom>
            <a:noFill/>
            <a:ln w="25400" cap="sq">
              <a:solidFill>
                <a:srgbClr val="6F7878"/>
              </a:solidFill>
            </a:ln>
          </p:spPr>
        </p:cxnSp>
        <p:cxnSp>
          <p:nvCxnSpPr>
            <p:cNvPr id="15" name="Connector 10">
              <a:extLst>
                <a:ext uri="{FF2B5EF4-FFF2-40B4-BE49-F238E27FC236}">
                  <a16:creationId xmlns:a16="http://schemas.microsoft.com/office/drawing/2014/main" id="{3AD2A774-E59F-83CA-3CD9-92B6A58BAF69}"/>
                </a:ext>
              </a:extLst>
            </p:cNvPr>
            <p:cNvCxnSpPr/>
            <p:nvPr/>
          </p:nvCxnSpPr>
          <p:spPr>
            <a:xfrm>
              <a:off x="1511037" y="3372626"/>
              <a:ext cx="0" cy="306443"/>
            </a:xfrm>
            <a:prstGeom prst="line">
              <a:avLst/>
            </a:prstGeom>
            <a:noFill/>
            <a:ln w="25400" cap="sq">
              <a:solidFill>
                <a:srgbClr val="6F7878"/>
              </a:solidFill>
            </a:ln>
          </p:spPr>
        </p:cxnSp>
        <p:cxnSp>
          <p:nvCxnSpPr>
            <p:cNvPr id="16" name="Connector 11">
              <a:extLst>
                <a:ext uri="{FF2B5EF4-FFF2-40B4-BE49-F238E27FC236}">
                  <a16:creationId xmlns:a16="http://schemas.microsoft.com/office/drawing/2014/main" id="{2089B738-FC89-7250-9D06-3045C29E108C}"/>
                </a:ext>
              </a:extLst>
            </p:cNvPr>
            <p:cNvCxnSpPr/>
            <p:nvPr/>
          </p:nvCxnSpPr>
          <p:spPr>
            <a:xfrm>
              <a:off x="1511037" y="2749524"/>
              <a:ext cx="0" cy="306443"/>
            </a:xfrm>
            <a:prstGeom prst="line">
              <a:avLst/>
            </a:prstGeom>
            <a:noFill/>
            <a:ln w="25400" cap="sq">
              <a:solidFill>
                <a:srgbClr val="6F7878"/>
              </a:solidFill>
            </a:ln>
          </p:spPr>
        </p:cxnSp>
        <p:sp>
          <p:nvSpPr>
            <p:cNvPr id="17" name="TextBox 17">
              <a:extLst>
                <a:ext uri="{FF2B5EF4-FFF2-40B4-BE49-F238E27FC236}">
                  <a16:creationId xmlns:a16="http://schemas.microsoft.com/office/drawing/2014/main" id="{B602DC5D-76DE-3EFC-758E-0359AE1CB5B7}"/>
                </a:ext>
              </a:extLst>
            </p:cNvPr>
            <p:cNvSpPr txBox="1"/>
            <p:nvPr/>
          </p:nvSpPr>
          <p:spPr>
            <a:xfrm>
              <a:off x="5886978" y="1422188"/>
              <a:ext cx="441165"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rgbClr val="000000"/>
                  </a:solidFill>
                  <a:latin typeface="Arial" panose="020B0604020202020204" pitchFamily="34" charset="0"/>
                  <a:cs typeface="Arial" panose="020B0604020202020204" pitchFamily="34" charset="0"/>
                </a:rPr>
                <a:t>IAM</a:t>
              </a:r>
            </a:p>
          </p:txBody>
        </p:sp>
        <p:sp>
          <p:nvSpPr>
            <p:cNvPr id="19" name="Freeform 18">
              <a:extLst>
                <a:ext uri="{FF2B5EF4-FFF2-40B4-BE49-F238E27FC236}">
                  <a16:creationId xmlns:a16="http://schemas.microsoft.com/office/drawing/2014/main" id="{BB956658-56C1-B137-89DB-AD28ED9FFA61}"/>
                </a:ext>
              </a:extLst>
            </p:cNvPr>
            <p:cNvSpPr/>
            <p:nvPr/>
          </p:nvSpPr>
          <p:spPr>
            <a:xfrm>
              <a:off x="707487" y="1932339"/>
              <a:ext cx="5183686" cy="293164"/>
            </a:xfrm>
            <a:custGeom>
              <a:avLst/>
              <a:gdLst/>
              <a:ahLst/>
              <a:cxnLst/>
              <a:rect l="l" t="t" r="r" b="b"/>
              <a:pathLst>
                <a:path w="4178300" h="364490">
                  <a:moveTo>
                    <a:pt x="0" y="364490"/>
                  </a:moveTo>
                  <a:lnTo>
                    <a:pt x="4178300" y="364490"/>
                  </a:lnTo>
                  <a:lnTo>
                    <a:pt x="4178300" y="0"/>
                  </a:lnTo>
                  <a:lnTo>
                    <a:pt x="0" y="0"/>
                  </a:lnTo>
                  <a:close/>
                </a:path>
              </a:pathLst>
            </a:custGeom>
            <a:solidFill>
              <a:srgbClr val="00285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20" name="TextBox 20">
              <a:extLst>
                <a:ext uri="{FF2B5EF4-FFF2-40B4-BE49-F238E27FC236}">
                  <a16:creationId xmlns:a16="http://schemas.microsoft.com/office/drawing/2014/main" id="{4BB186F6-4AAF-0817-EDA5-43F048229ED0}"/>
                </a:ext>
              </a:extLst>
            </p:cNvPr>
            <p:cNvSpPr txBox="1"/>
            <p:nvPr/>
          </p:nvSpPr>
          <p:spPr>
            <a:xfrm>
              <a:off x="2889677" y="1992096"/>
              <a:ext cx="819306"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rgbClr val="FFFEFF"/>
                  </a:solidFill>
                  <a:latin typeface="Arial" panose="020B0604020202020204" pitchFamily="34" charset="0"/>
                  <a:cs typeface="Arial" panose="020B0604020202020204" pitchFamily="34" charset="0"/>
                </a:rPr>
                <a:t>Human</a:t>
              </a:r>
            </a:p>
          </p:txBody>
        </p:sp>
        <p:sp>
          <p:nvSpPr>
            <p:cNvPr id="21" name="Freeform 20">
              <a:extLst>
                <a:ext uri="{FF2B5EF4-FFF2-40B4-BE49-F238E27FC236}">
                  <a16:creationId xmlns:a16="http://schemas.microsoft.com/office/drawing/2014/main" id="{D5C782AE-B10F-727B-0BCA-E0EF2C141B59}"/>
                </a:ext>
              </a:extLst>
            </p:cNvPr>
            <p:cNvSpPr/>
            <p:nvPr/>
          </p:nvSpPr>
          <p:spPr>
            <a:xfrm>
              <a:off x="707487" y="2456357"/>
              <a:ext cx="1607100" cy="293164"/>
            </a:xfrm>
            <a:custGeom>
              <a:avLst/>
              <a:gdLst/>
              <a:ahLst/>
              <a:cxnLst/>
              <a:rect l="l" t="t" r="r" b="b"/>
              <a:pathLst>
                <a:path w="1295400" h="364490">
                  <a:moveTo>
                    <a:pt x="0" y="364490"/>
                  </a:moveTo>
                  <a:lnTo>
                    <a:pt x="1295400" y="364490"/>
                  </a:lnTo>
                  <a:lnTo>
                    <a:pt x="1295400" y="0"/>
                  </a:lnTo>
                  <a:lnTo>
                    <a:pt x="0" y="0"/>
                  </a:lnTo>
                  <a:close/>
                </a:path>
              </a:pathLst>
            </a:custGeom>
            <a:solidFill>
              <a:srgbClr val="00285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22" name="TextBox 22">
              <a:extLst>
                <a:ext uri="{FF2B5EF4-FFF2-40B4-BE49-F238E27FC236}">
                  <a16:creationId xmlns:a16="http://schemas.microsoft.com/office/drawing/2014/main" id="{7251ACAF-5916-7790-4C63-B5819D698E58}"/>
                </a:ext>
              </a:extLst>
            </p:cNvPr>
            <p:cNvSpPr txBox="1"/>
            <p:nvPr/>
          </p:nvSpPr>
          <p:spPr>
            <a:xfrm>
              <a:off x="1325980" y="2522753"/>
              <a:ext cx="409653"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FFFEFF"/>
                  </a:solidFill>
                  <a:latin typeface="Arial" panose="020B0604020202020204" pitchFamily="34" charset="0"/>
                  <a:cs typeface="Arial" panose="020B0604020202020204" pitchFamily="34" charset="0"/>
                </a:rPr>
                <a:t>B2E</a:t>
              </a:r>
            </a:p>
          </p:txBody>
        </p:sp>
        <p:sp>
          <p:nvSpPr>
            <p:cNvPr id="23" name="Freeform 22">
              <a:extLst>
                <a:ext uri="{FF2B5EF4-FFF2-40B4-BE49-F238E27FC236}">
                  <a16:creationId xmlns:a16="http://schemas.microsoft.com/office/drawing/2014/main" id="{275F8638-A7DA-0439-4C84-2A0C2B76EFB9}"/>
                </a:ext>
              </a:extLst>
            </p:cNvPr>
            <p:cNvSpPr/>
            <p:nvPr/>
          </p:nvSpPr>
          <p:spPr>
            <a:xfrm>
              <a:off x="707487" y="3627993"/>
              <a:ext cx="1607100" cy="293164"/>
            </a:xfrm>
            <a:custGeom>
              <a:avLst/>
              <a:gdLst/>
              <a:ahLst/>
              <a:cxnLst/>
              <a:rect l="l" t="t" r="r" b="b"/>
              <a:pathLst>
                <a:path w="1295400" h="364490">
                  <a:moveTo>
                    <a:pt x="0" y="364490"/>
                  </a:moveTo>
                  <a:lnTo>
                    <a:pt x="1295400" y="364490"/>
                  </a:lnTo>
                  <a:lnTo>
                    <a:pt x="1295400" y="0"/>
                  </a:lnTo>
                  <a:lnTo>
                    <a:pt x="0" y="0"/>
                  </a:lnTo>
                  <a:close/>
                </a:path>
              </a:pathLst>
            </a:custGeom>
            <a:solidFill>
              <a:srgbClr val="06C4B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24" name="TextBox 24">
              <a:extLst>
                <a:ext uri="{FF2B5EF4-FFF2-40B4-BE49-F238E27FC236}">
                  <a16:creationId xmlns:a16="http://schemas.microsoft.com/office/drawing/2014/main" id="{1A2F905C-18DC-50E3-1D6A-8F9CCCD2580D}"/>
                </a:ext>
              </a:extLst>
            </p:cNvPr>
            <p:cNvSpPr txBox="1"/>
            <p:nvPr/>
          </p:nvSpPr>
          <p:spPr>
            <a:xfrm>
              <a:off x="1057353" y="3694387"/>
              <a:ext cx="945353"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Accounts</a:t>
              </a:r>
            </a:p>
          </p:txBody>
        </p:sp>
        <p:sp>
          <p:nvSpPr>
            <p:cNvPr id="25" name="Freeform 24">
              <a:extLst>
                <a:ext uri="{FF2B5EF4-FFF2-40B4-BE49-F238E27FC236}">
                  <a16:creationId xmlns:a16="http://schemas.microsoft.com/office/drawing/2014/main" id="{792F7C75-C779-876D-2AB3-A48DE1B48764}"/>
                </a:ext>
              </a:extLst>
            </p:cNvPr>
            <p:cNvSpPr/>
            <p:nvPr/>
          </p:nvSpPr>
          <p:spPr>
            <a:xfrm>
              <a:off x="707487" y="2902743"/>
              <a:ext cx="1607100" cy="575092"/>
            </a:xfrm>
            <a:custGeom>
              <a:avLst/>
              <a:gdLst/>
              <a:ahLst/>
              <a:cxnLst/>
              <a:rect l="l" t="t" r="r" b="b"/>
              <a:pathLst>
                <a:path w="1295400" h="715010">
                  <a:moveTo>
                    <a:pt x="0" y="715010"/>
                  </a:moveTo>
                  <a:lnTo>
                    <a:pt x="1295400" y="715010"/>
                  </a:lnTo>
                  <a:lnTo>
                    <a:pt x="1295400" y="0"/>
                  </a:lnTo>
                  <a:lnTo>
                    <a:pt x="0" y="0"/>
                  </a:lnTo>
                  <a:close/>
                </a:path>
              </a:pathLst>
            </a:custGeom>
            <a:solidFill>
              <a:srgbClr val="009AD7"/>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26" name="TextBox 26">
              <a:extLst>
                <a:ext uri="{FF2B5EF4-FFF2-40B4-BE49-F238E27FC236}">
                  <a16:creationId xmlns:a16="http://schemas.microsoft.com/office/drawing/2014/main" id="{91B5301B-DE6E-E9D7-1B5D-D66F79278C7F}"/>
                </a:ext>
              </a:extLst>
            </p:cNvPr>
            <p:cNvSpPr txBox="1"/>
            <p:nvPr/>
          </p:nvSpPr>
          <p:spPr>
            <a:xfrm>
              <a:off x="990479" y="3110103"/>
              <a:ext cx="1134424"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Employees</a:t>
              </a:r>
            </a:p>
          </p:txBody>
        </p:sp>
        <p:sp>
          <p:nvSpPr>
            <p:cNvPr id="27" name="Freeform 26">
              <a:extLst>
                <a:ext uri="{FF2B5EF4-FFF2-40B4-BE49-F238E27FC236}">
                  <a16:creationId xmlns:a16="http://schemas.microsoft.com/office/drawing/2014/main" id="{4824A191-C841-2CEE-B46B-A7EE20BBB3BD}"/>
                </a:ext>
              </a:extLst>
            </p:cNvPr>
            <p:cNvSpPr/>
            <p:nvPr/>
          </p:nvSpPr>
          <p:spPr>
            <a:xfrm>
              <a:off x="2495780" y="3627993"/>
              <a:ext cx="1607100" cy="293164"/>
            </a:xfrm>
            <a:custGeom>
              <a:avLst/>
              <a:gdLst/>
              <a:ahLst/>
              <a:cxnLst/>
              <a:rect l="l" t="t" r="r" b="b"/>
              <a:pathLst>
                <a:path w="1295400" h="364490">
                  <a:moveTo>
                    <a:pt x="0" y="364490"/>
                  </a:moveTo>
                  <a:lnTo>
                    <a:pt x="1295400" y="364490"/>
                  </a:lnTo>
                  <a:lnTo>
                    <a:pt x="1295400" y="0"/>
                  </a:lnTo>
                  <a:lnTo>
                    <a:pt x="0" y="0"/>
                  </a:lnTo>
                  <a:close/>
                </a:path>
              </a:pathLst>
            </a:custGeom>
            <a:solidFill>
              <a:srgbClr val="06C4B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28" name="TextBox 28">
              <a:extLst>
                <a:ext uri="{FF2B5EF4-FFF2-40B4-BE49-F238E27FC236}">
                  <a16:creationId xmlns:a16="http://schemas.microsoft.com/office/drawing/2014/main" id="{2D6276FE-3127-596B-B67C-27CF9575E213}"/>
                </a:ext>
              </a:extLst>
            </p:cNvPr>
            <p:cNvSpPr txBox="1"/>
            <p:nvPr/>
          </p:nvSpPr>
          <p:spPr>
            <a:xfrm>
              <a:off x="2845644" y="3676099"/>
              <a:ext cx="945353"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Accounts</a:t>
              </a:r>
            </a:p>
          </p:txBody>
        </p:sp>
        <p:sp>
          <p:nvSpPr>
            <p:cNvPr id="29" name="Freeform 28">
              <a:extLst>
                <a:ext uri="{FF2B5EF4-FFF2-40B4-BE49-F238E27FC236}">
                  <a16:creationId xmlns:a16="http://schemas.microsoft.com/office/drawing/2014/main" id="{478D2678-AB72-EB5F-D3D4-0674ADEE8E12}"/>
                </a:ext>
              </a:extLst>
            </p:cNvPr>
            <p:cNvSpPr/>
            <p:nvPr/>
          </p:nvSpPr>
          <p:spPr>
            <a:xfrm>
              <a:off x="2495780" y="2902743"/>
              <a:ext cx="1607100" cy="575092"/>
            </a:xfrm>
            <a:custGeom>
              <a:avLst/>
              <a:gdLst/>
              <a:ahLst/>
              <a:cxnLst/>
              <a:rect l="l" t="t" r="r" b="b"/>
              <a:pathLst>
                <a:path w="1295400" h="715010">
                  <a:moveTo>
                    <a:pt x="0" y="715010"/>
                  </a:moveTo>
                  <a:lnTo>
                    <a:pt x="1295400" y="715010"/>
                  </a:lnTo>
                  <a:lnTo>
                    <a:pt x="1295400" y="0"/>
                  </a:lnTo>
                  <a:lnTo>
                    <a:pt x="0" y="0"/>
                  </a:lnTo>
                  <a:close/>
                </a:path>
              </a:pathLst>
            </a:custGeom>
            <a:solidFill>
              <a:srgbClr val="009AD7"/>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30" name="TextBox 30">
              <a:extLst>
                <a:ext uri="{FF2B5EF4-FFF2-40B4-BE49-F238E27FC236}">
                  <a16:creationId xmlns:a16="http://schemas.microsoft.com/office/drawing/2014/main" id="{96E2552A-9530-864F-CF55-61EF87832E80}"/>
                </a:ext>
              </a:extLst>
            </p:cNvPr>
            <p:cNvSpPr txBox="1"/>
            <p:nvPr/>
          </p:nvSpPr>
          <p:spPr>
            <a:xfrm>
              <a:off x="2492646" y="2929448"/>
              <a:ext cx="1599852" cy="459665"/>
            </a:xfrm>
            <a:prstGeom prst="rect">
              <a:avLst/>
            </a:prstGeom>
          </p:spPr>
          <p:txBody>
            <a:bodyPr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85000"/>
                </a:lnSpc>
              </a:pPr>
              <a:r>
                <a:rPr lang="en-US" sz="1400" dirty="0">
                  <a:solidFill>
                    <a:srgbClr val="000000"/>
                  </a:solidFill>
                  <a:latin typeface="Arial" panose="020B0604020202020204" pitchFamily="34" charset="0"/>
                  <a:cs typeface="Arial" panose="020B0604020202020204" pitchFamily="34" charset="0"/>
                </a:rPr>
                <a:t>Vendors/</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consultants/partners</a:t>
              </a:r>
            </a:p>
          </p:txBody>
        </p:sp>
        <p:sp>
          <p:nvSpPr>
            <p:cNvPr id="31" name="Freeform 30">
              <a:extLst>
                <a:ext uri="{FF2B5EF4-FFF2-40B4-BE49-F238E27FC236}">
                  <a16:creationId xmlns:a16="http://schemas.microsoft.com/office/drawing/2014/main" id="{C98BA4BE-EEB5-08AE-8FF9-CBB674A234C4}"/>
                </a:ext>
              </a:extLst>
            </p:cNvPr>
            <p:cNvSpPr/>
            <p:nvPr/>
          </p:nvSpPr>
          <p:spPr>
            <a:xfrm>
              <a:off x="4284073" y="2456357"/>
              <a:ext cx="1607100" cy="293164"/>
            </a:xfrm>
            <a:custGeom>
              <a:avLst/>
              <a:gdLst/>
              <a:ahLst/>
              <a:cxnLst/>
              <a:rect l="l" t="t" r="r" b="b"/>
              <a:pathLst>
                <a:path w="1295400" h="364490">
                  <a:moveTo>
                    <a:pt x="0" y="364490"/>
                  </a:moveTo>
                  <a:lnTo>
                    <a:pt x="1295400" y="364490"/>
                  </a:lnTo>
                  <a:lnTo>
                    <a:pt x="1295400" y="0"/>
                  </a:lnTo>
                  <a:lnTo>
                    <a:pt x="0" y="0"/>
                  </a:lnTo>
                  <a:close/>
                </a:path>
              </a:pathLst>
            </a:custGeom>
            <a:solidFill>
              <a:srgbClr val="00285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32" name="TextBox 32">
              <a:extLst>
                <a:ext uri="{FF2B5EF4-FFF2-40B4-BE49-F238E27FC236}">
                  <a16:creationId xmlns:a16="http://schemas.microsoft.com/office/drawing/2014/main" id="{3846CDC1-3566-8D3E-4C07-4356A44B8769}"/>
                </a:ext>
              </a:extLst>
            </p:cNvPr>
            <p:cNvSpPr txBox="1"/>
            <p:nvPr/>
          </p:nvSpPr>
          <p:spPr>
            <a:xfrm>
              <a:off x="4874919" y="2516114"/>
              <a:ext cx="425409"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FFFEFF"/>
                  </a:solidFill>
                  <a:latin typeface="Arial" panose="020B0604020202020204" pitchFamily="34" charset="0"/>
                  <a:cs typeface="Arial" panose="020B0604020202020204" pitchFamily="34" charset="0"/>
                </a:rPr>
                <a:t>B2C</a:t>
              </a:r>
            </a:p>
          </p:txBody>
        </p:sp>
        <p:sp>
          <p:nvSpPr>
            <p:cNvPr id="33" name="Freeform 32">
              <a:extLst>
                <a:ext uri="{FF2B5EF4-FFF2-40B4-BE49-F238E27FC236}">
                  <a16:creationId xmlns:a16="http://schemas.microsoft.com/office/drawing/2014/main" id="{1EAC633D-998E-CE39-4AD8-1D454FFB73B4}"/>
                </a:ext>
              </a:extLst>
            </p:cNvPr>
            <p:cNvSpPr/>
            <p:nvPr/>
          </p:nvSpPr>
          <p:spPr>
            <a:xfrm>
              <a:off x="4284073" y="3627993"/>
              <a:ext cx="1607100" cy="293164"/>
            </a:xfrm>
            <a:custGeom>
              <a:avLst/>
              <a:gdLst/>
              <a:ahLst/>
              <a:cxnLst/>
              <a:rect l="l" t="t" r="r" b="b"/>
              <a:pathLst>
                <a:path w="1295400" h="364490">
                  <a:moveTo>
                    <a:pt x="0" y="364490"/>
                  </a:moveTo>
                  <a:lnTo>
                    <a:pt x="1295400" y="364490"/>
                  </a:lnTo>
                  <a:lnTo>
                    <a:pt x="1295400" y="0"/>
                  </a:lnTo>
                  <a:lnTo>
                    <a:pt x="0" y="0"/>
                  </a:lnTo>
                  <a:close/>
                </a:path>
              </a:pathLst>
            </a:custGeom>
            <a:solidFill>
              <a:srgbClr val="06C4B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34" name="TextBox 34">
              <a:extLst>
                <a:ext uri="{FF2B5EF4-FFF2-40B4-BE49-F238E27FC236}">
                  <a16:creationId xmlns:a16="http://schemas.microsoft.com/office/drawing/2014/main" id="{C248E845-AF7E-C8E5-9FCD-9CD6500E11BD}"/>
                </a:ext>
              </a:extLst>
            </p:cNvPr>
            <p:cNvSpPr txBox="1"/>
            <p:nvPr/>
          </p:nvSpPr>
          <p:spPr>
            <a:xfrm>
              <a:off x="4633939" y="3676099"/>
              <a:ext cx="945353"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Accounts</a:t>
              </a:r>
            </a:p>
          </p:txBody>
        </p:sp>
        <p:sp>
          <p:nvSpPr>
            <p:cNvPr id="35" name="Freeform 34">
              <a:extLst>
                <a:ext uri="{FF2B5EF4-FFF2-40B4-BE49-F238E27FC236}">
                  <a16:creationId xmlns:a16="http://schemas.microsoft.com/office/drawing/2014/main" id="{9E8BB5B5-FBAD-D1DC-CDD6-3623AFD821B8}"/>
                </a:ext>
              </a:extLst>
            </p:cNvPr>
            <p:cNvSpPr/>
            <p:nvPr/>
          </p:nvSpPr>
          <p:spPr>
            <a:xfrm>
              <a:off x="4284073" y="2902743"/>
              <a:ext cx="1607100" cy="575092"/>
            </a:xfrm>
            <a:custGeom>
              <a:avLst/>
              <a:gdLst/>
              <a:ahLst/>
              <a:cxnLst/>
              <a:rect l="l" t="t" r="r" b="b"/>
              <a:pathLst>
                <a:path w="1295400" h="715010">
                  <a:moveTo>
                    <a:pt x="0" y="715010"/>
                  </a:moveTo>
                  <a:lnTo>
                    <a:pt x="1295400" y="715010"/>
                  </a:lnTo>
                  <a:lnTo>
                    <a:pt x="1295400" y="0"/>
                  </a:lnTo>
                  <a:lnTo>
                    <a:pt x="0" y="0"/>
                  </a:lnTo>
                  <a:close/>
                </a:path>
              </a:pathLst>
            </a:custGeom>
            <a:solidFill>
              <a:srgbClr val="009AD7"/>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36" name="TextBox 36">
              <a:extLst>
                <a:ext uri="{FF2B5EF4-FFF2-40B4-BE49-F238E27FC236}">
                  <a16:creationId xmlns:a16="http://schemas.microsoft.com/office/drawing/2014/main" id="{EBCA90FD-F58A-0F3F-7C67-DE4201C0D46A}"/>
                </a:ext>
              </a:extLst>
            </p:cNvPr>
            <p:cNvSpPr txBox="1"/>
            <p:nvPr/>
          </p:nvSpPr>
          <p:spPr>
            <a:xfrm>
              <a:off x="4566139" y="3110103"/>
              <a:ext cx="1102912"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Customers</a:t>
              </a:r>
            </a:p>
          </p:txBody>
        </p:sp>
        <p:sp>
          <p:nvSpPr>
            <p:cNvPr id="37" name="Freeform 36">
              <a:extLst>
                <a:ext uri="{FF2B5EF4-FFF2-40B4-BE49-F238E27FC236}">
                  <a16:creationId xmlns:a16="http://schemas.microsoft.com/office/drawing/2014/main" id="{EC80C8DC-80D3-511C-6495-B4EA61BEF7E6}"/>
                </a:ext>
              </a:extLst>
            </p:cNvPr>
            <p:cNvSpPr/>
            <p:nvPr/>
          </p:nvSpPr>
          <p:spPr>
            <a:xfrm>
              <a:off x="6300827" y="1932339"/>
              <a:ext cx="5432386" cy="293164"/>
            </a:xfrm>
            <a:custGeom>
              <a:avLst/>
              <a:gdLst/>
              <a:ahLst/>
              <a:cxnLst/>
              <a:rect l="l" t="t" r="r" b="b"/>
              <a:pathLst>
                <a:path w="4178300" h="364490">
                  <a:moveTo>
                    <a:pt x="0" y="364490"/>
                  </a:moveTo>
                  <a:lnTo>
                    <a:pt x="4178300" y="364490"/>
                  </a:lnTo>
                  <a:lnTo>
                    <a:pt x="4178300" y="0"/>
                  </a:lnTo>
                  <a:lnTo>
                    <a:pt x="0" y="0"/>
                  </a:lnTo>
                  <a:close/>
                </a:path>
              </a:pathLst>
            </a:custGeom>
            <a:solidFill>
              <a:srgbClr val="00285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38" name="TextBox 38">
              <a:extLst>
                <a:ext uri="{FF2B5EF4-FFF2-40B4-BE49-F238E27FC236}">
                  <a16:creationId xmlns:a16="http://schemas.microsoft.com/office/drawing/2014/main" id="{FB8B13BA-DE2F-194D-F592-443AE558CA2F}"/>
                </a:ext>
              </a:extLst>
            </p:cNvPr>
            <p:cNvSpPr txBox="1"/>
            <p:nvPr/>
          </p:nvSpPr>
          <p:spPr>
            <a:xfrm>
              <a:off x="8402541" y="1979412"/>
              <a:ext cx="1228959"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rgbClr val="FFFEFF"/>
                  </a:solidFill>
                  <a:latin typeface="Arial" panose="020B0604020202020204" pitchFamily="34" charset="0"/>
                  <a:cs typeface="Arial" panose="020B0604020202020204" pitchFamily="34" charset="0"/>
                </a:rPr>
                <a:t>Nonhuman</a:t>
              </a:r>
            </a:p>
          </p:txBody>
        </p:sp>
        <p:sp>
          <p:nvSpPr>
            <p:cNvPr id="39" name="Freeform 38">
              <a:extLst>
                <a:ext uri="{FF2B5EF4-FFF2-40B4-BE49-F238E27FC236}">
                  <a16:creationId xmlns:a16="http://schemas.microsoft.com/office/drawing/2014/main" id="{1AC555E2-461B-90CF-F959-CE6C66C3DD16}"/>
                </a:ext>
              </a:extLst>
            </p:cNvPr>
            <p:cNvSpPr/>
            <p:nvPr/>
          </p:nvSpPr>
          <p:spPr>
            <a:xfrm>
              <a:off x="6300827" y="2456357"/>
              <a:ext cx="3103910" cy="293164"/>
            </a:xfrm>
            <a:custGeom>
              <a:avLst/>
              <a:gdLst/>
              <a:ahLst/>
              <a:cxnLst/>
              <a:rect l="l" t="t" r="r" b="b"/>
              <a:pathLst>
                <a:path w="2501900" h="364490">
                  <a:moveTo>
                    <a:pt x="0" y="364490"/>
                  </a:moveTo>
                  <a:lnTo>
                    <a:pt x="2501900" y="364490"/>
                  </a:lnTo>
                  <a:lnTo>
                    <a:pt x="2501900" y="0"/>
                  </a:lnTo>
                  <a:lnTo>
                    <a:pt x="0" y="0"/>
                  </a:lnTo>
                  <a:close/>
                </a:path>
              </a:pathLst>
            </a:custGeom>
            <a:solidFill>
              <a:srgbClr val="00285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40" name="TextBox 40">
              <a:extLst>
                <a:ext uri="{FF2B5EF4-FFF2-40B4-BE49-F238E27FC236}">
                  <a16:creationId xmlns:a16="http://schemas.microsoft.com/office/drawing/2014/main" id="{16A84677-F693-9DB0-3490-83256A1BE31D}"/>
                </a:ext>
              </a:extLst>
            </p:cNvPr>
            <p:cNvSpPr txBox="1"/>
            <p:nvPr/>
          </p:nvSpPr>
          <p:spPr>
            <a:xfrm>
              <a:off x="7364350" y="2516114"/>
              <a:ext cx="976865"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FFFEFF"/>
                  </a:solidFill>
                  <a:latin typeface="Arial" panose="020B0604020202020204" pitchFamily="34" charset="0"/>
                  <a:cs typeface="Arial" panose="020B0604020202020204" pitchFamily="34" charset="0"/>
                </a:rPr>
                <a:t>Machines</a:t>
              </a:r>
            </a:p>
          </p:txBody>
        </p:sp>
        <p:sp>
          <p:nvSpPr>
            <p:cNvPr id="82" name="Freeform 81">
              <a:extLst>
                <a:ext uri="{FF2B5EF4-FFF2-40B4-BE49-F238E27FC236}">
                  <a16:creationId xmlns:a16="http://schemas.microsoft.com/office/drawing/2014/main" id="{8FBCDCC6-80F7-DB21-ED01-C25C566026AF}"/>
                </a:ext>
              </a:extLst>
            </p:cNvPr>
            <p:cNvSpPr/>
            <p:nvPr/>
          </p:nvSpPr>
          <p:spPr>
            <a:xfrm>
              <a:off x="8187380" y="3352194"/>
              <a:ext cx="456921" cy="2181914"/>
            </a:xfrm>
            <a:custGeom>
              <a:avLst/>
              <a:gdLst/>
              <a:ahLst/>
              <a:cxnLst/>
              <a:rect l="l" t="t" r="r" b="b"/>
              <a:pathLst>
                <a:path w="368300" h="2760663">
                  <a:moveTo>
                    <a:pt x="0" y="0"/>
                  </a:moveTo>
                  <a:lnTo>
                    <a:pt x="0" y="2760663"/>
                  </a:lnTo>
                  <a:lnTo>
                    <a:pt x="368300" y="2760663"/>
                  </a:lnTo>
                </a:path>
              </a:pathLst>
            </a:custGeom>
            <a:noFill/>
            <a:ln w="25400" cap="sq">
              <a:solidFill>
                <a:srgbClr val="6F7878"/>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cxnSp>
          <p:nvCxnSpPr>
            <p:cNvPr id="83" name="Connector 40">
              <a:extLst>
                <a:ext uri="{FF2B5EF4-FFF2-40B4-BE49-F238E27FC236}">
                  <a16:creationId xmlns:a16="http://schemas.microsoft.com/office/drawing/2014/main" id="{0F4EC3C1-13AF-685D-011C-BD091BE8FCDB}"/>
                </a:ext>
              </a:extLst>
            </p:cNvPr>
            <p:cNvCxnSpPr/>
            <p:nvPr/>
          </p:nvCxnSpPr>
          <p:spPr>
            <a:xfrm>
              <a:off x="8191534" y="4147413"/>
              <a:ext cx="464799" cy="0"/>
            </a:xfrm>
            <a:prstGeom prst="line">
              <a:avLst/>
            </a:prstGeom>
            <a:noFill/>
            <a:ln w="25400" cap="sq">
              <a:solidFill>
                <a:srgbClr val="6F7878"/>
              </a:solidFill>
            </a:ln>
          </p:spPr>
        </p:cxnSp>
        <p:cxnSp>
          <p:nvCxnSpPr>
            <p:cNvPr id="84" name="Connector 41">
              <a:extLst>
                <a:ext uri="{FF2B5EF4-FFF2-40B4-BE49-F238E27FC236}">
                  <a16:creationId xmlns:a16="http://schemas.microsoft.com/office/drawing/2014/main" id="{92C62689-9A35-E046-75AE-DD804606C4F7}"/>
                </a:ext>
              </a:extLst>
            </p:cNvPr>
            <p:cNvCxnSpPr/>
            <p:nvPr/>
          </p:nvCxnSpPr>
          <p:spPr>
            <a:xfrm>
              <a:off x="8191534" y="4665983"/>
              <a:ext cx="464799" cy="0"/>
            </a:xfrm>
            <a:prstGeom prst="line">
              <a:avLst/>
            </a:prstGeom>
            <a:noFill/>
            <a:ln w="25400" cap="sq">
              <a:solidFill>
                <a:srgbClr val="6F7878"/>
              </a:solidFill>
            </a:ln>
          </p:spPr>
        </p:cxnSp>
        <p:cxnSp>
          <p:nvCxnSpPr>
            <p:cNvPr id="85" name="Connector 42">
              <a:extLst>
                <a:ext uri="{FF2B5EF4-FFF2-40B4-BE49-F238E27FC236}">
                  <a16:creationId xmlns:a16="http://schemas.microsoft.com/office/drawing/2014/main" id="{6907C2E9-9180-C1D6-FE8E-8CC9607FABF7}"/>
                </a:ext>
              </a:extLst>
            </p:cNvPr>
            <p:cNvCxnSpPr/>
            <p:nvPr/>
          </p:nvCxnSpPr>
          <p:spPr>
            <a:xfrm>
              <a:off x="8191534" y="3774573"/>
              <a:ext cx="464799" cy="0"/>
            </a:xfrm>
            <a:prstGeom prst="line">
              <a:avLst/>
            </a:prstGeom>
            <a:noFill/>
            <a:ln w="25400" cap="sq">
              <a:solidFill>
                <a:srgbClr val="6F7878"/>
              </a:solidFill>
            </a:ln>
          </p:spPr>
        </p:cxnSp>
        <p:grpSp>
          <p:nvGrpSpPr>
            <p:cNvPr id="45" name="Group 44">
              <a:extLst>
                <a:ext uri="{FF2B5EF4-FFF2-40B4-BE49-F238E27FC236}">
                  <a16:creationId xmlns:a16="http://schemas.microsoft.com/office/drawing/2014/main" id="{2B651FEB-0282-244F-6C30-AA08D69ADE92}"/>
                </a:ext>
              </a:extLst>
            </p:cNvPr>
            <p:cNvGrpSpPr/>
            <p:nvPr/>
          </p:nvGrpSpPr>
          <p:grpSpPr>
            <a:xfrm>
              <a:off x="6300833" y="2902743"/>
              <a:ext cx="1469143" cy="1802826"/>
              <a:chOff x="4737100" y="2952648"/>
              <a:chExt cx="1184199" cy="2241446"/>
            </a:xfrm>
          </p:grpSpPr>
          <p:sp>
            <p:nvSpPr>
              <p:cNvPr id="78" name="Freeform 77">
                <a:extLst>
                  <a:ext uri="{FF2B5EF4-FFF2-40B4-BE49-F238E27FC236}">
                    <a16:creationId xmlns:a16="http://schemas.microsoft.com/office/drawing/2014/main" id="{D73BCADD-CC1C-9EE4-753A-2C51BC1D494B}"/>
                  </a:ext>
                </a:extLst>
              </p:cNvPr>
              <p:cNvSpPr/>
              <p:nvPr/>
            </p:nvSpPr>
            <p:spPr>
              <a:xfrm>
                <a:off x="4796165" y="3519485"/>
                <a:ext cx="368300" cy="1674609"/>
              </a:xfrm>
              <a:custGeom>
                <a:avLst/>
                <a:gdLst/>
                <a:ahLst/>
                <a:cxnLst/>
                <a:rect l="l" t="t" r="r" b="b"/>
                <a:pathLst>
                  <a:path w="368300" h="1674609">
                    <a:moveTo>
                      <a:pt x="0" y="0"/>
                    </a:moveTo>
                    <a:lnTo>
                      <a:pt x="0" y="1674609"/>
                    </a:lnTo>
                    <a:lnTo>
                      <a:pt x="368300" y="1674609"/>
                    </a:lnTo>
                  </a:path>
                </a:pathLst>
              </a:custGeom>
              <a:noFill/>
              <a:ln w="25400" cap="sq">
                <a:solidFill>
                  <a:srgbClr val="6F7878"/>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cxnSp>
            <p:nvCxnSpPr>
              <p:cNvPr id="79" name="Connector 45">
                <a:extLst>
                  <a:ext uri="{FF2B5EF4-FFF2-40B4-BE49-F238E27FC236}">
                    <a16:creationId xmlns:a16="http://schemas.microsoft.com/office/drawing/2014/main" id="{448067B4-0453-2127-113A-262B181AE562}"/>
                  </a:ext>
                </a:extLst>
              </p:cNvPr>
              <p:cNvCxnSpPr/>
              <p:nvPr/>
            </p:nvCxnSpPr>
            <p:spPr>
              <a:xfrm>
                <a:off x="4800600" y="4599127"/>
                <a:ext cx="374650" cy="0"/>
              </a:xfrm>
              <a:prstGeom prst="line">
                <a:avLst/>
              </a:prstGeom>
              <a:noFill/>
              <a:ln w="25400" cap="sq">
                <a:solidFill>
                  <a:srgbClr val="6F7878"/>
                </a:solidFill>
              </a:ln>
            </p:spPr>
          </p:cxnSp>
          <p:cxnSp>
            <p:nvCxnSpPr>
              <p:cNvPr id="80" name="Connector 46">
                <a:extLst>
                  <a:ext uri="{FF2B5EF4-FFF2-40B4-BE49-F238E27FC236}">
                    <a16:creationId xmlns:a16="http://schemas.microsoft.com/office/drawing/2014/main" id="{8341E163-7DC2-E1FF-9FE3-FC142B13DB51}"/>
                  </a:ext>
                </a:extLst>
              </p:cNvPr>
              <p:cNvCxnSpPr/>
              <p:nvPr/>
            </p:nvCxnSpPr>
            <p:spPr>
              <a:xfrm>
                <a:off x="4800600" y="4036591"/>
                <a:ext cx="374650" cy="0"/>
              </a:xfrm>
              <a:prstGeom prst="line">
                <a:avLst/>
              </a:prstGeom>
              <a:noFill/>
              <a:ln w="25400" cap="sq">
                <a:solidFill>
                  <a:srgbClr val="6F7878"/>
                </a:solidFill>
              </a:ln>
            </p:spPr>
          </p:cxnSp>
          <p:sp>
            <p:nvSpPr>
              <p:cNvPr id="81" name="Freeform 80">
                <a:extLst>
                  <a:ext uri="{FF2B5EF4-FFF2-40B4-BE49-F238E27FC236}">
                    <a16:creationId xmlns:a16="http://schemas.microsoft.com/office/drawing/2014/main" id="{4522375C-7E91-14FE-B13E-6A06D3DF5759}"/>
                  </a:ext>
                </a:extLst>
              </p:cNvPr>
              <p:cNvSpPr/>
              <p:nvPr/>
            </p:nvSpPr>
            <p:spPr>
              <a:xfrm>
                <a:off x="4737100" y="2952648"/>
                <a:ext cx="1184199" cy="715009"/>
              </a:xfrm>
              <a:custGeom>
                <a:avLst/>
                <a:gdLst/>
                <a:ahLst/>
                <a:cxnLst/>
                <a:rect l="l" t="t" r="r" b="b"/>
                <a:pathLst>
                  <a:path w="1184199" h="715010">
                    <a:moveTo>
                      <a:pt x="0" y="715010"/>
                    </a:moveTo>
                    <a:lnTo>
                      <a:pt x="1184199" y="715010"/>
                    </a:lnTo>
                    <a:lnTo>
                      <a:pt x="1184199" y="0"/>
                    </a:lnTo>
                    <a:lnTo>
                      <a:pt x="0" y="0"/>
                    </a:lnTo>
                    <a:close/>
                  </a:path>
                </a:pathLst>
              </a:custGeom>
              <a:solidFill>
                <a:srgbClr val="009AD7"/>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grpSp>
        <p:sp>
          <p:nvSpPr>
            <p:cNvPr id="46" name="TextBox 55">
              <a:extLst>
                <a:ext uri="{FF2B5EF4-FFF2-40B4-BE49-F238E27FC236}">
                  <a16:creationId xmlns:a16="http://schemas.microsoft.com/office/drawing/2014/main" id="{CF0F94A4-8D0E-4765-20ED-681D3A184ADA}"/>
                </a:ext>
              </a:extLst>
            </p:cNvPr>
            <p:cNvSpPr txBox="1"/>
            <p:nvPr/>
          </p:nvSpPr>
          <p:spPr>
            <a:xfrm>
              <a:off x="6625745" y="3103464"/>
              <a:ext cx="819306"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Devices</a:t>
              </a:r>
            </a:p>
          </p:txBody>
        </p:sp>
        <p:sp>
          <p:nvSpPr>
            <p:cNvPr id="47" name="Freeform 46">
              <a:extLst>
                <a:ext uri="{FF2B5EF4-FFF2-40B4-BE49-F238E27FC236}">
                  <a16:creationId xmlns:a16="http://schemas.microsoft.com/office/drawing/2014/main" id="{58020294-62DB-D5F2-47D4-2F5AE2FDA301}"/>
                </a:ext>
              </a:extLst>
            </p:cNvPr>
            <p:cNvSpPr/>
            <p:nvPr/>
          </p:nvSpPr>
          <p:spPr>
            <a:xfrm>
              <a:off x="6537165" y="3627993"/>
              <a:ext cx="1402274" cy="293164"/>
            </a:xfrm>
            <a:custGeom>
              <a:avLst/>
              <a:gdLst/>
              <a:ahLst/>
              <a:cxnLst/>
              <a:rect l="l" t="t" r="r" b="b"/>
              <a:pathLst>
                <a:path w="1130300" h="364490">
                  <a:moveTo>
                    <a:pt x="0" y="364490"/>
                  </a:moveTo>
                  <a:lnTo>
                    <a:pt x="1130300" y="364490"/>
                  </a:lnTo>
                  <a:lnTo>
                    <a:pt x="1130300" y="0"/>
                  </a:lnTo>
                  <a:lnTo>
                    <a:pt x="0" y="0"/>
                  </a:lnTo>
                  <a:close/>
                </a:path>
              </a:pathLst>
            </a:custGeom>
            <a:solidFill>
              <a:srgbClr val="06C4B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48" name="TextBox 57">
              <a:extLst>
                <a:ext uri="{FF2B5EF4-FFF2-40B4-BE49-F238E27FC236}">
                  <a16:creationId xmlns:a16="http://schemas.microsoft.com/office/drawing/2014/main" id="{0931BC8C-B30A-28E4-6878-EF75630B7307}"/>
                </a:ext>
              </a:extLst>
            </p:cNvPr>
            <p:cNvSpPr txBox="1"/>
            <p:nvPr/>
          </p:nvSpPr>
          <p:spPr>
            <a:xfrm>
              <a:off x="6843913" y="3676099"/>
              <a:ext cx="850818"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Desktop</a:t>
              </a:r>
            </a:p>
          </p:txBody>
        </p:sp>
        <p:sp>
          <p:nvSpPr>
            <p:cNvPr id="49" name="Freeform 48">
              <a:extLst>
                <a:ext uri="{FF2B5EF4-FFF2-40B4-BE49-F238E27FC236}">
                  <a16:creationId xmlns:a16="http://schemas.microsoft.com/office/drawing/2014/main" id="{C8489AAA-EBAE-D902-08F1-4BF9B1933E1B}"/>
                </a:ext>
              </a:extLst>
            </p:cNvPr>
            <p:cNvSpPr/>
            <p:nvPr/>
          </p:nvSpPr>
          <p:spPr>
            <a:xfrm>
              <a:off x="6537165" y="4080447"/>
              <a:ext cx="1402274" cy="293164"/>
            </a:xfrm>
            <a:custGeom>
              <a:avLst/>
              <a:gdLst/>
              <a:ahLst/>
              <a:cxnLst/>
              <a:rect l="l" t="t" r="r" b="b"/>
              <a:pathLst>
                <a:path w="1130300" h="364490">
                  <a:moveTo>
                    <a:pt x="0" y="364490"/>
                  </a:moveTo>
                  <a:lnTo>
                    <a:pt x="1130300" y="364490"/>
                  </a:lnTo>
                  <a:lnTo>
                    <a:pt x="1130300" y="0"/>
                  </a:lnTo>
                  <a:lnTo>
                    <a:pt x="0" y="0"/>
                  </a:lnTo>
                  <a:close/>
                </a:path>
              </a:pathLst>
            </a:custGeom>
            <a:solidFill>
              <a:srgbClr val="06C4B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50" name="TextBox 59">
              <a:extLst>
                <a:ext uri="{FF2B5EF4-FFF2-40B4-BE49-F238E27FC236}">
                  <a16:creationId xmlns:a16="http://schemas.microsoft.com/office/drawing/2014/main" id="{1D10AA1B-2CC6-182C-CDD5-F4F8797BA96D}"/>
                </a:ext>
              </a:extLst>
            </p:cNvPr>
            <p:cNvSpPr txBox="1"/>
            <p:nvPr/>
          </p:nvSpPr>
          <p:spPr>
            <a:xfrm>
              <a:off x="6914065" y="4128553"/>
              <a:ext cx="677503"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Mobile</a:t>
              </a:r>
            </a:p>
          </p:txBody>
        </p:sp>
        <p:sp>
          <p:nvSpPr>
            <p:cNvPr id="51" name="Freeform 50">
              <a:extLst>
                <a:ext uri="{FF2B5EF4-FFF2-40B4-BE49-F238E27FC236}">
                  <a16:creationId xmlns:a16="http://schemas.microsoft.com/office/drawing/2014/main" id="{BA412E91-D8D5-D25E-4523-52AAACF5B452}"/>
                </a:ext>
              </a:extLst>
            </p:cNvPr>
            <p:cNvSpPr/>
            <p:nvPr/>
          </p:nvSpPr>
          <p:spPr>
            <a:xfrm>
              <a:off x="6537165" y="4556262"/>
              <a:ext cx="1402274" cy="293164"/>
            </a:xfrm>
            <a:custGeom>
              <a:avLst/>
              <a:gdLst/>
              <a:ahLst/>
              <a:cxnLst/>
              <a:rect l="l" t="t" r="r" b="b"/>
              <a:pathLst>
                <a:path w="1130300" h="364490">
                  <a:moveTo>
                    <a:pt x="0" y="364490"/>
                  </a:moveTo>
                  <a:lnTo>
                    <a:pt x="1130300" y="364490"/>
                  </a:lnTo>
                  <a:lnTo>
                    <a:pt x="1130300" y="0"/>
                  </a:lnTo>
                  <a:lnTo>
                    <a:pt x="0" y="0"/>
                  </a:lnTo>
                  <a:close/>
                </a:path>
              </a:pathLst>
            </a:custGeom>
            <a:solidFill>
              <a:srgbClr val="06C4B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52" name="TextBox 61">
              <a:extLst>
                <a:ext uri="{FF2B5EF4-FFF2-40B4-BE49-F238E27FC236}">
                  <a16:creationId xmlns:a16="http://schemas.microsoft.com/office/drawing/2014/main" id="{9DE7C5BB-E3CF-D81F-739D-B733556A3459}"/>
                </a:ext>
              </a:extLst>
            </p:cNvPr>
            <p:cNvSpPr txBox="1"/>
            <p:nvPr/>
          </p:nvSpPr>
          <p:spPr>
            <a:xfrm>
              <a:off x="6921644" y="4604367"/>
              <a:ext cx="677503"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IoT/OT</a:t>
              </a:r>
            </a:p>
          </p:txBody>
        </p:sp>
        <p:grpSp>
          <p:nvGrpSpPr>
            <p:cNvPr id="91" name="Group 90">
              <a:extLst>
                <a:ext uri="{FF2B5EF4-FFF2-40B4-BE49-F238E27FC236}">
                  <a16:creationId xmlns:a16="http://schemas.microsoft.com/office/drawing/2014/main" id="{426AB5A5-CF4E-708A-65A8-035158624DAF}"/>
                </a:ext>
              </a:extLst>
            </p:cNvPr>
            <p:cNvGrpSpPr/>
            <p:nvPr/>
          </p:nvGrpSpPr>
          <p:grpSpPr>
            <a:xfrm>
              <a:off x="8380603" y="3627993"/>
              <a:ext cx="3352610" cy="2363802"/>
              <a:chOff x="8380603" y="3627993"/>
              <a:chExt cx="3103910" cy="2363802"/>
            </a:xfrm>
          </p:grpSpPr>
          <p:sp>
            <p:nvSpPr>
              <p:cNvPr id="86" name="Freeform 85">
                <a:extLst>
                  <a:ext uri="{FF2B5EF4-FFF2-40B4-BE49-F238E27FC236}">
                    <a16:creationId xmlns:a16="http://schemas.microsoft.com/office/drawing/2014/main" id="{A17F4DC7-D1FC-8282-57BD-21161405DE77}"/>
                  </a:ext>
                </a:extLst>
              </p:cNvPr>
              <p:cNvSpPr/>
              <p:nvPr/>
            </p:nvSpPr>
            <p:spPr>
              <a:xfrm>
                <a:off x="8380604" y="3627993"/>
                <a:ext cx="3103909" cy="293164"/>
              </a:xfrm>
              <a:custGeom>
                <a:avLst/>
                <a:gdLst/>
                <a:ahLst/>
                <a:cxnLst/>
                <a:rect l="l" t="t" r="r" b="b"/>
                <a:pathLst>
                  <a:path w="2483371" h="364490">
                    <a:moveTo>
                      <a:pt x="0" y="364490"/>
                    </a:moveTo>
                    <a:lnTo>
                      <a:pt x="2483371" y="364490"/>
                    </a:lnTo>
                    <a:lnTo>
                      <a:pt x="2483371" y="0"/>
                    </a:lnTo>
                    <a:lnTo>
                      <a:pt x="0" y="0"/>
                    </a:lnTo>
                    <a:close/>
                  </a:path>
                </a:pathLst>
              </a:custGeom>
              <a:solidFill>
                <a:srgbClr val="06C4B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42" name="TextBox 47">
                <a:extLst>
                  <a:ext uri="{FF2B5EF4-FFF2-40B4-BE49-F238E27FC236}">
                    <a16:creationId xmlns:a16="http://schemas.microsoft.com/office/drawing/2014/main" id="{5D24E587-1C0D-3E13-D640-E65FD2423C55}"/>
                  </a:ext>
                </a:extLst>
              </p:cNvPr>
              <p:cNvSpPr txBox="1"/>
              <p:nvPr/>
            </p:nvSpPr>
            <p:spPr>
              <a:xfrm>
                <a:off x="9719854" y="3670534"/>
                <a:ext cx="425409"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VMs</a:t>
                </a:r>
              </a:p>
            </p:txBody>
          </p:sp>
          <p:sp>
            <p:nvSpPr>
              <p:cNvPr id="43" name="Freeform 42">
                <a:extLst>
                  <a:ext uri="{FF2B5EF4-FFF2-40B4-BE49-F238E27FC236}">
                    <a16:creationId xmlns:a16="http://schemas.microsoft.com/office/drawing/2014/main" id="{66AACA70-06A5-C92F-475D-CE78FFD93436}"/>
                  </a:ext>
                </a:extLst>
              </p:cNvPr>
              <p:cNvSpPr/>
              <p:nvPr/>
            </p:nvSpPr>
            <p:spPr>
              <a:xfrm>
                <a:off x="8380603" y="4007569"/>
                <a:ext cx="3103910" cy="293164"/>
              </a:xfrm>
              <a:custGeom>
                <a:avLst/>
                <a:gdLst/>
                <a:ahLst/>
                <a:cxnLst/>
                <a:rect l="l" t="t" r="r" b="b"/>
                <a:pathLst>
                  <a:path w="2483371" h="364490">
                    <a:moveTo>
                      <a:pt x="0" y="364491"/>
                    </a:moveTo>
                    <a:lnTo>
                      <a:pt x="2483371" y="364491"/>
                    </a:lnTo>
                    <a:lnTo>
                      <a:pt x="2483371" y="0"/>
                    </a:lnTo>
                    <a:lnTo>
                      <a:pt x="0" y="0"/>
                    </a:lnTo>
                    <a:close/>
                  </a:path>
                </a:pathLst>
              </a:custGeom>
              <a:solidFill>
                <a:srgbClr val="06C4B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44" name="TextBox 49">
                <a:extLst>
                  <a:ext uri="{FF2B5EF4-FFF2-40B4-BE49-F238E27FC236}">
                    <a16:creationId xmlns:a16="http://schemas.microsoft.com/office/drawing/2014/main" id="{E8568326-5715-ADAA-CA19-EFF31F77E3CE}"/>
                  </a:ext>
                </a:extLst>
              </p:cNvPr>
              <p:cNvSpPr txBox="1"/>
              <p:nvPr/>
            </p:nvSpPr>
            <p:spPr>
              <a:xfrm>
                <a:off x="9373224" y="4043374"/>
                <a:ext cx="1118668"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Containers</a:t>
                </a:r>
              </a:p>
            </p:txBody>
          </p:sp>
          <p:sp>
            <p:nvSpPr>
              <p:cNvPr id="53" name="Freeform 52">
                <a:extLst>
                  <a:ext uri="{FF2B5EF4-FFF2-40B4-BE49-F238E27FC236}">
                    <a16:creationId xmlns:a16="http://schemas.microsoft.com/office/drawing/2014/main" id="{1A1B54AC-01AC-239D-F1B5-2FD48312EFF7}"/>
                  </a:ext>
                </a:extLst>
              </p:cNvPr>
              <p:cNvSpPr/>
              <p:nvPr/>
            </p:nvSpPr>
            <p:spPr>
              <a:xfrm>
                <a:off x="8380603" y="5029228"/>
                <a:ext cx="3103910" cy="962567"/>
              </a:xfrm>
              <a:custGeom>
                <a:avLst/>
                <a:gdLst/>
                <a:ahLst/>
                <a:cxnLst/>
                <a:rect l="l" t="t" r="r" b="b"/>
                <a:pathLst>
                  <a:path w="2483371" h="1316990">
                    <a:moveTo>
                      <a:pt x="0" y="1316991"/>
                    </a:moveTo>
                    <a:lnTo>
                      <a:pt x="2483371" y="1316991"/>
                    </a:lnTo>
                    <a:lnTo>
                      <a:pt x="2483371" y="0"/>
                    </a:lnTo>
                    <a:lnTo>
                      <a:pt x="0" y="0"/>
                    </a:lnTo>
                    <a:close/>
                  </a:path>
                </a:pathLst>
              </a:custGeom>
              <a:solidFill>
                <a:srgbClr val="06C4B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54" name="TextBox 63">
                <a:extLst>
                  <a:ext uri="{FF2B5EF4-FFF2-40B4-BE49-F238E27FC236}">
                    <a16:creationId xmlns:a16="http://schemas.microsoft.com/office/drawing/2014/main" id="{12D3BEA1-58C6-F0F1-1632-0EF5A37E5C29}"/>
                  </a:ext>
                </a:extLst>
              </p:cNvPr>
              <p:cNvSpPr txBox="1"/>
              <p:nvPr/>
            </p:nvSpPr>
            <p:spPr>
              <a:xfrm>
                <a:off x="8446484" y="5036086"/>
                <a:ext cx="2972147" cy="939760"/>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1500"/>
                  </a:lnSpc>
                </a:pPr>
                <a:r>
                  <a:rPr lang="en-US" sz="1400" dirty="0">
                    <a:solidFill>
                      <a:srgbClr val="000000"/>
                    </a:solidFill>
                    <a:latin typeface="Arial" panose="020B0604020202020204" pitchFamily="34" charset="0"/>
                    <a:cs typeface="Arial" panose="020B0604020202020204" pitchFamily="34" charset="0"/>
                  </a:rPr>
                  <a:t>Applications </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(apps [web, mobile, desktop, hybrid], scripts services/ service accounts, </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RPAs, AI apps [agents and assistants])</a:t>
                </a:r>
              </a:p>
            </p:txBody>
          </p:sp>
          <p:sp>
            <p:nvSpPr>
              <p:cNvPr id="55" name="Freeform 54">
                <a:extLst>
                  <a:ext uri="{FF2B5EF4-FFF2-40B4-BE49-F238E27FC236}">
                    <a16:creationId xmlns:a16="http://schemas.microsoft.com/office/drawing/2014/main" id="{D21E92A2-A3BA-D945-66DD-C518E97371FA}"/>
                  </a:ext>
                </a:extLst>
              </p:cNvPr>
              <p:cNvSpPr/>
              <p:nvPr/>
            </p:nvSpPr>
            <p:spPr>
              <a:xfrm>
                <a:off x="8380603" y="4387145"/>
                <a:ext cx="3103910" cy="555672"/>
              </a:xfrm>
              <a:custGeom>
                <a:avLst/>
                <a:gdLst/>
                <a:ahLst/>
                <a:cxnLst/>
                <a:rect l="l" t="t" r="r" b="b"/>
                <a:pathLst>
                  <a:path w="2501900" h="745490">
                    <a:moveTo>
                      <a:pt x="0" y="745490"/>
                    </a:moveTo>
                    <a:lnTo>
                      <a:pt x="2501900" y="745490"/>
                    </a:lnTo>
                    <a:lnTo>
                      <a:pt x="2501900" y="0"/>
                    </a:lnTo>
                    <a:lnTo>
                      <a:pt x="0" y="0"/>
                    </a:lnTo>
                    <a:close/>
                  </a:path>
                </a:pathLst>
              </a:custGeom>
              <a:solidFill>
                <a:srgbClr val="06C4B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56" name="TextBox 65">
                <a:extLst>
                  <a:ext uri="{FF2B5EF4-FFF2-40B4-BE49-F238E27FC236}">
                    <a16:creationId xmlns:a16="http://schemas.microsoft.com/office/drawing/2014/main" id="{E2DBF492-4CA7-F929-7FD4-D124441A4BA1}"/>
                  </a:ext>
                </a:extLst>
              </p:cNvPr>
              <p:cNvSpPr txBox="1"/>
              <p:nvPr/>
            </p:nvSpPr>
            <p:spPr>
              <a:xfrm>
                <a:off x="8388114" y="4455349"/>
                <a:ext cx="3088888" cy="419265"/>
              </a:xfrm>
              <a:prstGeom prst="rect">
                <a:avLst/>
              </a:prstGeom>
            </p:spPr>
            <p:txBody>
              <a:bodyPr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1500"/>
                  </a:lnSpc>
                </a:pPr>
                <a:r>
                  <a:rPr lang="en-US" sz="1400" dirty="0">
                    <a:solidFill>
                      <a:srgbClr val="000000"/>
                    </a:solidFill>
                    <a:latin typeface="Arial" panose="020B0604020202020204" pitchFamily="34" charset="0"/>
                    <a:cs typeface="Arial" panose="020B0604020202020204" pitchFamily="34" charset="0"/>
                  </a:rPr>
                  <a:t>Services  </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(web, REST APIs, RPC, webhooks)</a:t>
                </a:r>
              </a:p>
            </p:txBody>
          </p:sp>
        </p:grpSp>
        <p:sp>
          <p:nvSpPr>
            <p:cNvPr id="57" name="Freeform 56">
              <a:extLst>
                <a:ext uri="{FF2B5EF4-FFF2-40B4-BE49-F238E27FC236}">
                  <a16:creationId xmlns:a16="http://schemas.microsoft.com/office/drawing/2014/main" id="{559DF324-C5E0-C7E0-D177-B34B3E489AF1}"/>
                </a:ext>
              </a:extLst>
            </p:cNvPr>
            <p:cNvSpPr/>
            <p:nvPr/>
          </p:nvSpPr>
          <p:spPr>
            <a:xfrm>
              <a:off x="7935594" y="2902743"/>
              <a:ext cx="1469142" cy="575092"/>
            </a:xfrm>
            <a:custGeom>
              <a:avLst/>
              <a:gdLst/>
              <a:ahLst/>
              <a:cxnLst/>
              <a:rect l="l" t="t" r="r" b="b"/>
              <a:pathLst>
                <a:path w="1184199" h="715010">
                  <a:moveTo>
                    <a:pt x="0" y="715010"/>
                  </a:moveTo>
                  <a:lnTo>
                    <a:pt x="1184199" y="715010"/>
                  </a:lnTo>
                  <a:lnTo>
                    <a:pt x="1184199" y="0"/>
                  </a:lnTo>
                  <a:lnTo>
                    <a:pt x="0" y="0"/>
                  </a:lnTo>
                  <a:close/>
                </a:path>
              </a:pathLst>
            </a:custGeom>
            <a:solidFill>
              <a:srgbClr val="009AD7"/>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58" name="TextBox 67">
              <a:extLst>
                <a:ext uri="{FF2B5EF4-FFF2-40B4-BE49-F238E27FC236}">
                  <a16:creationId xmlns:a16="http://schemas.microsoft.com/office/drawing/2014/main" id="{7797CC97-6587-24F7-D183-48070EDDE9A5}"/>
                </a:ext>
              </a:extLst>
            </p:cNvPr>
            <p:cNvSpPr txBox="1"/>
            <p:nvPr/>
          </p:nvSpPr>
          <p:spPr>
            <a:xfrm>
              <a:off x="8126587" y="3103464"/>
              <a:ext cx="1087156"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0000"/>
                  </a:solidFill>
                  <a:latin typeface="Arial" panose="020B0604020202020204" pitchFamily="34" charset="0"/>
                  <a:cs typeface="Arial" panose="020B0604020202020204" pitchFamily="34" charset="0"/>
                </a:rPr>
                <a:t>Workloads</a:t>
              </a:r>
            </a:p>
          </p:txBody>
        </p:sp>
        <p:cxnSp>
          <p:nvCxnSpPr>
            <p:cNvPr id="59" name="Connector 56">
              <a:extLst>
                <a:ext uri="{FF2B5EF4-FFF2-40B4-BE49-F238E27FC236}">
                  <a16:creationId xmlns:a16="http://schemas.microsoft.com/office/drawing/2014/main" id="{5E7FB5C7-D967-5FC3-EFEB-2149D1A2F6A8}"/>
                </a:ext>
              </a:extLst>
            </p:cNvPr>
            <p:cNvCxnSpPr>
              <a:cxnSpLocks/>
            </p:cNvCxnSpPr>
            <p:nvPr/>
          </p:nvCxnSpPr>
          <p:spPr>
            <a:xfrm>
              <a:off x="6096000" y="1666757"/>
              <a:ext cx="0" cy="118499"/>
            </a:xfrm>
            <a:prstGeom prst="line">
              <a:avLst/>
            </a:prstGeom>
            <a:noFill/>
            <a:ln w="25400" cap="sq">
              <a:solidFill>
                <a:srgbClr val="6F7878"/>
              </a:solidFill>
            </a:ln>
          </p:spPr>
        </p:cxnSp>
        <p:sp>
          <p:nvSpPr>
            <p:cNvPr id="60" name="Freeform 59">
              <a:extLst>
                <a:ext uri="{FF2B5EF4-FFF2-40B4-BE49-F238E27FC236}">
                  <a16:creationId xmlns:a16="http://schemas.microsoft.com/office/drawing/2014/main" id="{BFC0A4F9-5114-DD38-87BE-54E084B52E91}"/>
                </a:ext>
              </a:extLst>
            </p:cNvPr>
            <p:cNvSpPr/>
            <p:nvPr/>
          </p:nvSpPr>
          <p:spPr>
            <a:xfrm>
              <a:off x="2495780" y="2456357"/>
              <a:ext cx="1607100" cy="293164"/>
            </a:xfrm>
            <a:custGeom>
              <a:avLst/>
              <a:gdLst/>
              <a:ahLst/>
              <a:cxnLst/>
              <a:rect l="l" t="t" r="r" b="b"/>
              <a:pathLst>
                <a:path w="1295400" h="364490">
                  <a:moveTo>
                    <a:pt x="0" y="364490"/>
                  </a:moveTo>
                  <a:lnTo>
                    <a:pt x="1295400" y="364490"/>
                  </a:lnTo>
                  <a:lnTo>
                    <a:pt x="1295400" y="0"/>
                  </a:lnTo>
                  <a:lnTo>
                    <a:pt x="0" y="0"/>
                  </a:lnTo>
                  <a:close/>
                </a:path>
              </a:pathLst>
            </a:custGeom>
            <a:solidFill>
              <a:srgbClr val="00285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61" name="TextBox 70">
              <a:extLst>
                <a:ext uri="{FF2B5EF4-FFF2-40B4-BE49-F238E27FC236}">
                  <a16:creationId xmlns:a16="http://schemas.microsoft.com/office/drawing/2014/main" id="{0A6042F6-912F-04CE-E964-526A0B14C343}"/>
                </a:ext>
              </a:extLst>
            </p:cNvPr>
            <p:cNvSpPr txBox="1"/>
            <p:nvPr/>
          </p:nvSpPr>
          <p:spPr>
            <a:xfrm>
              <a:off x="3086626" y="2516114"/>
              <a:ext cx="425409"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FFFEFF"/>
                  </a:solidFill>
                  <a:latin typeface="Arial" panose="020B0604020202020204" pitchFamily="34" charset="0"/>
                  <a:cs typeface="Arial" panose="020B0604020202020204" pitchFamily="34" charset="0"/>
                </a:rPr>
                <a:t>B2B</a:t>
              </a:r>
            </a:p>
          </p:txBody>
        </p:sp>
        <p:cxnSp>
          <p:nvCxnSpPr>
            <p:cNvPr id="62" name="Connector 59">
              <a:extLst>
                <a:ext uri="{FF2B5EF4-FFF2-40B4-BE49-F238E27FC236}">
                  <a16:creationId xmlns:a16="http://schemas.microsoft.com/office/drawing/2014/main" id="{28E79295-EE33-8992-69BE-83B45FCF0DB3}"/>
                </a:ext>
              </a:extLst>
            </p:cNvPr>
            <p:cNvCxnSpPr/>
            <p:nvPr/>
          </p:nvCxnSpPr>
          <p:spPr>
            <a:xfrm>
              <a:off x="9741626" y="3331767"/>
              <a:ext cx="189071" cy="0"/>
            </a:xfrm>
            <a:prstGeom prst="line">
              <a:avLst/>
            </a:prstGeom>
            <a:noFill/>
            <a:ln w="25400" cap="sq">
              <a:solidFill>
                <a:srgbClr val="6F7878"/>
              </a:solidFill>
            </a:ln>
          </p:spPr>
        </p:cxnSp>
        <p:grpSp>
          <p:nvGrpSpPr>
            <p:cNvPr id="63" name="Group 62">
              <a:extLst>
                <a:ext uri="{FF2B5EF4-FFF2-40B4-BE49-F238E27FC236}">
                  <a16:creationId xmlns:a16="http://schemas.microsoft.com/office/drawing/2014/main" id="{3396CE15-E555-6553-FA9F-073FAE3763FA}"/>
                </a:ext>
              </a:extLst>
            </p:cNvPr>
            <p:cNvGrpSpPr/>
            <p:nvPr/>
          </p:nvGrpSpPr>
          <p:grpSpPr>
            <a:xfrm>
              <a:off x="9741646" y="2506214"/>
              <a:ext cx="1991564" cy="584530"/>
              <a:chOff x="7505700" y="1978326"/>
              <a:chExt cx="1605293" cy="584530"/>
            </a:xfrm>
          </p:grpSpPr>
          <p:cxnSp>
            <p:nvCxnSpPr>
              <p:cNvPr id="75" name="Connector 61">
                <a:extLst>
                  <a:ext uri="{FF2B5EF4-FFF2-40B4-BE49-F238E27FC236}">
                    <a16:creationId xmlns:a16="http://schemas.microsoft.com/office/drawing/2014/main" id="{C5BF9B72-5C16-430B-4720-2B8FC2867E74}"/>
                  </a:ext>
                </a:extLst>
              </p:cNvPr>
              <p:cNvCxnSpPr/>
              <p:nvPr/>
            </p:nvCxnSpPr>
            <p:spPr>
              <a:xfrm>
                <a:off x="7505700" y="2394029"/>
                <a:ext cx="152400" cy="0"/>
              </a:xfrm>
              <a:prstGeom prst="line">
                <a:avLst/>
              </a:prstGeom>
              <a:noFill/>
              <a:ln w="25400" cap="sq">
                <a:solidFill>
                  <a:srgbClr val="6F7878"/>
                </a:solidFill>
              </a:ln>
            </p:spPr>
          </p:cxnSp>
          <p:cxnSp>
            <p:nvCxnSpPr>
              <p:cNvPr id="76" name="Connector 62">
                <a:extLst>
                  <a:ext uri="{FF2B5EF4-FFF2-40B4-BE49-F238E27FC236}">
                    <a16:creationId xmlns:a16="http://schemas.microsoft.com/office/drawing/2014/main" id="{C680220E-B867-F933-9C35-FC1A54C4DB88}"/>
                  </a:ext>
                </a:extLst>
              </p:cNvPr>
              <p:cNvCxnSpPr/>
              <p:nvPr/>
            </p:nvCxnSpPr>
            <p:spPr>
              <a:xfrm>
                <a:off x="7505700" y="1978326"/>
                <a:ext cx="152400" cy="0"/>
              </a:xfrm>
              <a:prstGeom prst="line">
                <a:avLst/>
              </a:prstGeom>
              <a:noFill/>
              <a:ln w="25400" cap="sq">
                <a:solidFill>
                  <a:srgbClr val="6F7878"/>
                </a:solidFill>
              </a:ln>
            </p:spPr>
          </p:cxnSp>
          <p:sp>
            <p:nvSpPr>
              <p:cNvPr id="77" name="Freeform 76">
                <a:extLst>
                  <a:ext uri="{FF2B5EF4-FFF2-40B4-BE49-F238E27FC236}">
                    <a16:creationId xmlns:a16="http://schemas.microsoft.com/office/drawing/2014/main" id="{29F43C3B-E158-4FAC-CBDE-4CC5B9A9D1DD}"/>
                  </a:ext>
                </a:extLst>
              </p:cNvPr>
              <p:cNvSpPr/>
              <p:nvPr/>
            </p:nvSpPr>
            <p:spPr>
              <a:xfrm>
                <a:off x="7645399" y="2198366"/>
                <a:ext cx="1465594" cy="364490"/>
              </a:xfrm>
              <a:custGeom>
                <a:avLst/>
                <a:gdLst/>
                <a:ahLst/>
                <a:cxnLst/>
                <a:rect l="l" t="t" r="r" b="b"/>
                <a:pathLst>
                  <a:path w="1270000" h="364490">
                    <a:moveTo>
                      <a:pt x="0" y="364490"/>
                    </a:moveTo>
                    <a:lnTo>
                      <a:pt x="1270000" y="364490"/>
                    </a:lnTo>
                    <a:lnTo>
                      <a:pt x="1270000" y="0"/>
                    </a:lnTo>
                    <a:lnTo>
                      <a:pt x="0" y="0"/>
                    </a:lnTo>
                    <a:close/>
                  </a:path>
                </a:pathLst>
              </a:custGeom>
              <a:solidFill>
                <a:srgbClr val="00285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grpSp>
        <p:sp>
          <p:nvSpPr>
            <p:cNvPr id="64" name="TextBox 76">
              <a:extLst>
                <a:ext uri="{FF2B5EF4-FFF2-40B4-BE49-F238E27FC236}">
                  <a16:creationId xmlns:a16="http://schemas.microsoft.com/office/drawing/2014/main" id="{655AEF6F-6FBD-08DE-9894-595EBB478DD1}"/>
                </a:ext>
              </a:extLst>
            </p:cNvPr>
            <p:cNvSpPr txBox="1"/>
            <p:nvPr/>
          </p:nvSpPr>
          <p:spPr>
            <a:xfrm>
              <a:off x="10423191" y="2804107"/>
              <a:ext cx="819306"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FFFEFF"/>
                  </a:solidFill>
                  <a:latin typeface="Arial" panose="020B0604020202020204" pitchFamily="34" charset="0"/>
                  <a:cs typeface="Arial" panose="020B0604020202020204" pitchFamily="34" charset="0"/>
                </a:rPr>
                <a:t>Animals</a:t>
              </a:r>
            </a:p>
          </p:txBody>
        </p:sp>
        <p:sp>
          <p:nvSpPr>
            <p:cNvPr id="65" name="Freeform 64">
              <a:extLst>
                <a:ext uri="{FF2B5EF4-FFF2-40B4-BE49-F238E27FC236}">
                  <a16:creationId xmlns:a16="http://schemas.microsoft.com/office/drawing/2014/main" id="{741FA3ED-FD1D-DFE3-2AA8-387FC1C4D72C}"/>
                </a:ext>
              </a:extLst>
            </p:cNvPr>
            <p:cNvSpPr/>
            <p:nvPr/>
          </p:nvSpPr>
          <p:spPr>
            <a:xfrm>
              <a:off x="9908924" y="2339868"/>
              <a:ext cx="1824289" cy="293164"/>
            </a:xfrm>
            <a:custGeom>
              <a:avLst/>
              <a:gdLst/>
              <a:ahLst/>
              <a:cxnLst/>
              <a:rect l="l" t="t" r="r" b="b"/>
              <a:pathLst>
                <a:path w="1270000" h="364490">
                  <a:moveTo>
                    <a:pt x="0" y="364490"/>
                  </a:moveTo>
                  <a:lnTo>
                    <a:pt x="1270000" y="364490"/>
                  </a:lnTo>
                  <a:lnTo>
                    <a:pt x="1270000" y="0"/>
                  </a:lnTo>
                  <a:lnTo>
                    <a:pt x="0" y="0"/>
                  </a:lnTo>
                  <a:close/>
                </a:path>
              </a:pathLst>
            </a:custGeom>
            <a:solidFill>
              <a:srgbClr val="00285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66" name="TextBox 78">
              <a:extLst>
                <a:ext uri="{FF2B5EF4-FFF2-40B4-BE49-F238E27FC236}">
                  <a16:creationId xmlns:a16="http://schemas.microsoft.com/office/drawing/2014/main" id="{AD1F7D28-A7D9-F461-C312-BCDE9E87C76B}"/>
                </a:ext>
              </a:extLst>
            </p:cNvPr>
            <p:cNvSpPr txBox="1"/>
            <p:nvPr/>
          </p:nvSpPr>
          <p:spPr>
            <a:xfrm>
              <a:off x="10104175" y="2382411"/>
              <a:ext cx="1433786"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FFFEFF"/>
                  </a:solidFill>
                  <a:latin typeface="Arial" panose="020B0604020202020204" pitchFamily="34" charset="0"/>
                  <a:cs typeface="Arial" panose="020B0604020202020204" pitchFamily="34" charset="0"/>
                </a:rPr>
                <a:t>Organizations</a:t>
              </a:r>
            </a:p>
          </p:txBody>
        </p:sp>
        <p:sp>
          <p:nvSpPr>
            <p:cNvPr id="67" name="Freeform 66">
              <a:extLst>
                <a:ext uri="{FF2B5EF4-FFF2-40B4-BE49-F238E27FC236}">
                  <a16:creationId xmlns:a16="http://schemas.microsoft.com/office/drawing/2014/main" id="{8B55094D-558F-B852-243E-C66974D0F62C}"/>
                </a:ext>
              </a:extLst>
            </p:cNvPr>
            <p:cNvSpPr/>
            <p:nvPr/>
          </p:nvSpPr>
          <p:spPr>
            <a:xfrm>
              <a:off x="9908924" y="3184671"/>
              <a:ext cx="1824289" cy="293164"/>
            </a:xfrm>
            <a:custGeom>
              <a:avLst/>
              <a:gdLst/>
              <a:ahLst/>
              <a:cxnLst/>
              <a:rect l="l" t="t" r="r" b="b"/>
              <a:pathLst>
                <a:path w="1270000" h="364490">
                  <a:moveTo>
                    <a:pt x="0" y="364490"/>
                  </a:moveTo>
                  <a:lnTo>
                    <a:pt x="1270000" y="364490"/>
                  </a:lnTo>
                  <a:lnTo>
                    <a:pt x="1270000" y="0"/>
                  </a:lnTo>
                  <a:lnTo>
                    <a:pt x="0" y="0"/>
                  </a:lnTo>
                  <a:close/>
                </a:path>
              </a:pathLst>
            </a:custGeom>
            <a:solidFill>
              <a:srgbClr val="00285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sp>
          <p:nvSpPr>
            <p:cNvPr id="68" name="TextBox 80">
              <a:extLst>
                <a:ext uri="{FF2B5EF4-FFF2-40B4-BE49-F238E27FC236}">
                  <a16:creationId xmlns:a16="http://schemas.microsoft.com/office/drawing/2014/main" id="{6118F2F1-C922-FFB9-1B31-131E8F67E31B}"/>
                </a:ext>
              </a:extLst>
            </p:cNvPr>
            <p:cNvSpPr txBox="1"/>
            <p:nvPr/>
          </p:nvSpPr>
          <p:spPr>
            <a:xfrm>
              <a:off x="10529584" y="3244428"/>
              <a:ext cx="582968" cy="173651"/>
            </a:xfrm>
            <a:prstGeom prst="rect">
              <a:avLst/>
            </a:prstGeom>
          </p:spPr>
          <p:txBody>
            <a:bodyPr wrap="none"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FFFEFF"/>
                  </a:solidFill>
                  <a:latin typeface="Arial" panose="020B0604020202020204" pitchFamily="34" charset="0"/>
                  <a:cs typeface="Arial" panose="020B0604020202020204" pitchFamily="34" charset="0"/>
                </a:rPr>
                <a:t>Other</a:t>
              </a:r>
            </a:p>
          </p:txBody>
        </p:sp>
        <p:sp>
          <p:nvSpPr>
            <p:cNvPr id="18" name="Freeform 17">
              <a:extLst>
                <a:ext uri="{FF2B5EF4-FFF2-40B4-BE49-F238E27FC236}">
                  <a16:creationId xmlns:a16="http://schemas.microsoft.com/office/drawing/2014/main" id="{079CF8A1-18E6-E3A9-707F-13646F0EB3BA}"/>
                </a:ext>
              </a:extLst>
            </p:cNvPr>
            <p:cNvSpPr/>
            <p:nvPr/>
          </p:nvSpPr>
          <p:spPr>
            <a:xfrm>
              <a:off x="707487" y="1360311"/>
              <a:ext cx="11024284" cy="303379"/>
            </a:xfrm>
            <a:custGeom>
              <a:avLst/>
              <a:gdLst/>
              <a:ahLst/>
              <a:cxnLst/>
              <a:rect l="l" t="t" r="r" b="b"/>
              <a:pathLst>
                <a:path w="8686800" h="377190">
                  <a:moveTo>
                    <a:pt x="0" y="377190"/>
                  </a:moveTo>
                  <a:lnTo>
                    <a:pt x="8686800" y="377190"/>
                  </a:lnTo>
                  <a:lnTo>
                    <a:pt x="8686800" y="0"/>
                  </a:lnTo>
                  <a:lnTo>
                    <a:pt x="0" y="0"/>
                  </a:lnTo>
                  <a:close/>
                </a:path>
              </a:pathLst>
            </a:custGeom>
            <a:noFill/>
            <a:ln w="25400" cap="sq">
              <a:solidFill>
                <a:srgbClr val="FF540A"/>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DD1A474A-B606-601B-C948-85E26788191E}"/>
              </a:ext>
            </a:extLst>
          </p:cNvPr>
          <p:cNvSpPr txBox="1"/>
          <p:nvPr/>
        </p:nvSpPr>
        <p:spPr>
          <a:xfrm>
            <a:off x="783789" y="5429182"/>
            <a:ext cx="2392258" cy="276999"/>
          </a:xfrm>
          <a:prstGeom prst="rect">
            <a:avLst/>
          </a:prstGeom>
          <a:noFill/>
        </p:spPr>
        <p:txBody>
          <a:bodyPr wrap="none" rtlCol="0">
            <a:spAutoFit/>
          </a:bodyPr>
          <a:lstStyle/>
          <a:p>
            <a:r>
              <a:rPr lang="nb-NO" sz="1200" dirty="0"/>
              <a:t>Source: Gartner, Erik Wahlström</a:t>
            </a:r>
            <a:endParaRPr lang="en-US" sz="1200" dirty="0"/>
          </a:p>
        </p:txBody>
      </p:sp>
    </p:spTree>
    <p:extLst>
      <p:ext uri="{BB962C8B-B14F-4D97-AF65-F5344CB8AC3E}">
        <p14:creationId xmlns:p14="http://schemas.microsoft.com/office/powerpoint/2010/main" val="334700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uper Giant Flower wheels Kaleidoscope, Brass Kaleidoscope, Wedding Gift, Mother's day gift, Personalized art KSGF image 1">
            <a:extLst>
              <a:ext uri="{FF2B5EF4-FFF2-40B4-BE49-F238E27FC236}">
                <a16:creationId xmlns:a16="http://schemas.microsoft.com/office/drawing/2014/main" id="{C64D03E1-ED5A-0C27-4AF1-91717B37C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08" b="11687"/>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67A07E-2B2E-B453-D949-0ED35FD9FC7A}"/>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latin typeface="+mj-lt"/>
                <a:ea typeface="+mj-ea"/>
                <a:cs typeface="+mj-cs"/>
              </a:rPr>
              <a:t>Anybody Recognise This?</a:t>
            </a:r>
          </a:p>
        </p:txBody>
      </p:sp>
    </p:spTree>
    <p:extLst>
      <p:ext uri="{BB962C8B-B14F-4D97-AF65-F5344CB8AC3E}">
        <p14:creationId xmlns:p14="http://schemas.microsoft.com/office/powerpoint/2010/main" val="3297687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32D77-6097-C98C-3EC3-052ED9CBCD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27FA4-6C03-4F1E-C137-8E99F3894191}"/>
              </a:ext>
            </a:extLst>
          </p:cNvPr>
          <p:cNvSpPr>
            <a:spLocks noGrp="1"/>
          </p:cNvSpPr>
          <p:nvPr>
            <p:ph type="title"/>
          </p:nvPr>
        </p:nvSpPr>
        <p:spPr/>
        <p:txBody>
          <a:bodyPr/>
          <a:lstStyle/>
          <a:p>
            <a:r>
              <a:rPr lang="nb-NO" dirty="0"/>
              <a:t>Perspectives for Identity</a:t>
            </a:r>
            <a:endParaRPr lang="en-US" dirty="0"/>
          </a:p>
        </p:txBody>
      </p:sp>
    </p:spTree>
    <p:extLst>
      <p:ext uri="{BB962C8B-B14F-4D97-AF65-F5344CB8AC3E}">
        <p14:creationId xmlns:p14="http://schemas.microsoft.com/office/powerpoint/2010/main" val="2156354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5C66356-130A-F846-8085-05F543F07AB0}"/>
              </a:ext>
            </a:extLst>
          </p:cNvPr>
          <p:cNvGraphicFramePr/>
          <p:nvPr/>
        </p:nvGraphicFramePr>
        <p:xfrm>
          <a:off x="2032000" y="12906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B953A5C-6D32-FE87-CB71-8B4DD3D9D9C1}"/>
              </a:ext>
            </a:extLst>
          </p:cNvPr>
          <p:cNvPicPr>
            <a:picLocks noChangeAspect="1"/>
          </p:cNvPicPr>
          <p:nvPr/>
        </p:nvPicPr>
        <p:blipFill>
          <a:blip r:embed="rId8"/>
          <a:stretch>
            <a:fillRect/>
          </a:stretch>
        </p:blipFill>
        <p:spPr>
          <a:xfrm>
            <a:off x="2190697" y="826440"/>
            <a:ext cx="7810606" cy="5205119"/>
          </a:xfrm>
          <a:prstGeom prst="rect">
            <a:avLst/>
          </a:prstGeom>
        </p:spPr>
      </p:pic>
    </p:spTree>
    <p:extLst>
      <p:ext uri="{BB962C8B-B14F-4D97-AF65-F5344CB8AC3E}">
        <p14:creationId xmlns:p14="http://schemas.microsoft.com/office/powerpoint/2010/main" val="3131698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5C66356-130A-F846-8085-05F543F07AB0}"/>
              </a:ext>
            </a:extLst>
          </p:cNvPr>
          <p:cNvGraphicFramePr/>
          <p:nvPr/>
        </p:nvGraphicFramePr>
        <p:xfrm>
          <a:off x="2032000" y="12906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B953A5C-6D32-FE87-CB71-8B4DD3D9D9C1}"/>
              </a:ext>
            </a:extLst>
          </p:cNvPr>
          <p:cNvPicPr>
            <a:picLocks noChangeAspect="1"/>
          </p:cNvPicPr>
          <p:nvPr/>
        </p:nvPicPr>
        <p:blipFill>
          <a:blip r:embed="rId8"/>
          <a:stretch>
            <a:fillRect/>
          </a:stretch>
        </p:blipFill>
        <p:spPr>
          <a:xfrm>
            <a:off x="2190697" y="826440"/>
            <a:ext cx="7810606" cy="5205119"/>
          </a:xfrm>
          <a:prstGeom prst="rect">
            <a:avLst/>
          </a:prstGeom>
        </p:spPr>
      </p:pic>
      <p:pic>
        <p:nvPicPr>
          <p:cNvPr id="6" name="Bilde 5">
            <a:extLst>
              <a:ext uri="{FF2B5EF4-FFF2-40B4-BE49-F238E27FC236}">
                <a16:creationId xmlns:a16="http://schemas.microsoft.com/office/drawing/2014/main" id="{180F6770-D213-F145-AF6A-033E9F8579E1}"/>
              </a:ext>
            </a:extLst>
          </p:cNvPr>
          <p:cNvPicPr>
            <a:picLocks noChangeAspect="1"/>
          </p:cNvPicPr>
          <p:nvPr/>
        </p:nvPicPr>
        <p:blipFill>
          <a:blip r:embed="rId9"/>
          <a:stretch>
            <a:fillRect/>
          </a:stretch>
        </p:blipFill>
        <p:spPr>
          <a:xfrm>
            <a:off x="2828261" y="186782"/>
            <a:ext cx="6535478" cy="4535817"/>
          </a:xfrm>
          <a:prstGeom prst="rect">
            <a:avLst/>
          </a:prstGeom>
        </p:spPr>
      </p:pic>
    </p:spTree>
    <p:extLst>
      <p:ext uri="{BB962C8B-B14F-4D97-AF65-F5344CB8AC3E}">
        <p14:creationId xmlns:p14="http://schemas.microsoft.com/office/powerpoint/2010/main" val="3895110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5C66356-130A-F846-8085-05F543F07AB0}"/>
              </a:ext>
            </a:extLst>
          </p:cNvPr>
          <p:cNvGraphicFramePr/>
          <p:nvPr/>
        </p:nvGraphicFramePr>
        <p:xfrm>
          <a:off x="2032000" y="12906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73DAEA5-88AF-CAC1-FD5D-111BA4519ED7}"/>
              </a:ext>
            </a:extLst>
          </p:cNvPr>
          <p:cNvPicPr>
            <a:picLocks noChangeAspect="1"/>
          </p:cNvPicPr>
          <p:nvPr/>
        </p:nvPicPr>
        <p:blipFill>
          <a:blip r:embed="rId8"/>
          <a:stretch>
            <a:fillRect/>
          </a:stretch>
        </p:blipFill>
        <p:spPr>
          <a:xfrm>
            <a:off x="2190696" y="826440"/>
            <a:ext cx="7810607" cy="5205119"/>
          </a:xfrm>
          <a:prstGeom prst="rect">
            <a:avLst/>
          </a:prstGeom>
        </p:spPr>
      </p:pic>
    </p:spTree>
    <p:extLst>
      <p:ext uri="{BB962C8B-B14F-4D97-AF65-F5344CB8AC3E}">
        <p14:creationId xmlns:p14="http://schemas.microsoft.com/office/powerpoint/2010/main" val="342397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5C66356-130A-F846-8085-05F543F07AB0}"/>
              </a:ext>
            </a:extLst>
          </p:cNvPr>
          <p:cNvGraphicFramePr/>
          <p:nvPr/>
        </p:nvGraphicFramePr>
        <p:xfrm>
          <a:off x="2032000" y="12906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72018AE-00B4-C82E-82E2-54D680CBE31F}"/>
              </a:ext>
            </a:extLst>
          </p:cNvPr>
          <p:cNvPicPr>
            <a:picLocks noChangeAspect="1"/>
          </p:cNvPicPr>
          <p:nvPr/>
        </p:nvPicPr>
        <p:blipFill>
          <a:blip r:embed="rId8"/>
          <a:stretch>
            <a:fillRect/>
          </a:stretch>
        </p:blipFill>
        <p:spPr>
          <a:xfrm>
            <a:off x="1735493" y="826440"/>
            <a:ext cx="8721012" cy="5811829"/>
          </a:xfrm>
          <a:prstGeom prst="rect">
            <a:avLst/>
          </a:prstGeom>
        </p:spPr>
      </p:pic>
    </p:spTree>
    <p:extLst>
      <p:ext uri="{BB962C8B-B14F-4D97-AF65-F5344CB8AC3E}">
        <p14:creationId xmlns:p14="http://schemas.microsoft.com/office/powerpoint/2010/main" val="1075035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dirty="0"/>
              <a:t>CIA Perspective</a:t>
            </a:r>
          </a:p>
        </p:txBody>
      </p:sp>
      <p:pic>
        <p:nvPicPr>
          <p:cNvPr id="12" name="Bilde 2">
            <a:extLst>
              <a:ext uri="{FF2B5EF4-FFF2-40B4-BE49-F238E27FC236}">
                <a16:creationId xmlns:a16="http://schemas.microsoft.com/office/drawing/2014/main" id="{2B6890E9-F6D3-8BC2-5635-12BB59F0487B}"/>
              </a:ext>
            </a:extLst>
          </p:cNvPr>
          <p:cNvPicPr>
            <a:picLocks noChangeAspect="1"/>
          </p:cNvPicPr>
          <p:nvPr/>
        </p:nvPicPr>
        <p:blipFill rotWithShape="1">
          <a:blip r:embed="rId3"/>
          <a:srcRect l="9552" t="29505" r="10804" b="9718"/>
          <a:stretch/>
        </p:blipFill>
        <p:spPr>
          <a:xfrm>
            <a:off x="1164770" y="1965416"/>
            <a:ext cx="9710059" cy="4168140"/>
          </a:xfrm>
          <a:prstGeom prst="rect">
            <a:avLst/>
          </a:prstGeom>
        </p:spPr>
      </p:pic>
      <p:sp>
        <p:nvSpPr>
          <p:cNvPr id="13" name="Ellipse 3">
            <a:extLst>
              <a:ext uri="{FF2B5EF4-FFF2-40B4-BE49-F238E27FC236}">
                <a16:creationId xmlns:a16="http://schemas.microsoft.com/office/drawing/2014/main" id="{F0DF3CAD-D2E7-AF80-B339-05A933B8996E}"/>
              </a:ext>
            </a:extLst>
          </p:cNvPr>
          <p:cNvSpPr/>
          <p:nvPr/>
        </p:nvSpPr>
        <p:spPr>
          <a:xfrm>
            <a:off x="1799157" y="2971800"/>
            <a:ext cx="1087734"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4" name="Ellipse 5">
            <a:extLst>
              <a:ext uri="{FF2B5EF4-FFF2-40B4-BE49-F238E27FC236}">
                <a16:creationId xmlns:a16="http://schemas.microsoft.com/office/drawing/2014/main" id="{F5DACAA9-2AF4-1A8C-5572-DB2CAD063876}"/>
              </a:ext>
            </a:extLst>
          </p:cNvPr>
          <p:cNvSpPr/>
          <p:nvPr/>
        </p:nvSpPr>
        <p:spPr>
          <a:xfrm>
            <a:off x="3116328" y="5120640"/>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5" name="Ellipse 6">
            <a:extLst>
              <a:ext uri="{FF2B5EF4-FFF2-40B4-BE49-F238E27FC236}">
                <a16:creationId xmlns:a16="http://schemas.microsoft.com/office/drawing/2014/main" id="{AFBB03F6-2644-010C-0774-0F64966F1CE1}"/>
              </a:ext>
            </a:extLst>
          </p:cNvPr>
          <p:cNvSpPr/>
          <p:nvPr/>
        </p:nvSpPr>
        <p:spPr>
          <a:xfrm>
            <a:off x="4929888" y="5527766"/>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6" name="Ellipse 8">
            <a:extLst>
              <a:ext uri="{FF2B5EF4-FFF2-40B4-BE49-F238E27FC236}">
                <a16:creationId xmlns:a16="http://schemas.microsoft.com/office/drawing/2014/main" id="{2E1D99BF-0EF6-4379-D583-C39546437D75}"/>
              </a:ext>
            </a:extLst>
          </p:cNvPr>
          <p:cNvSpPr/>
          <p:nvPr/>
        </p:nvSpPr>
        <p:spPr>
          <a:xfrm>
            <a:off x="4818854" y="5735683"/>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7" name="Ellipse 9">
            <a:extLst>
              <a:ext uri="{FF2B5EF4-FFF2-40B4-BE49-F238E27FC236}">
                <a16:creationId xmlns:a16="http://schemas.microsoft.com/office/drawing/2014/main" id="{9EC0255D-D7DA-5AB3-EDFA-E14C4BFC8B15}"/>
              </a:ext>
            </a:extLst>
          </p:cNvPr>
          <p:cNvSpPr/>
          <p:nvPr/>
        </p:nvSpPr>
        <p:spPr>
          <a:xfrm>
            <a:off x="5707128" y="4049486"/>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8" name="Ellipse 10">
            <a:extLst>
              <a:ext uri="{FF2B5EF4-FFF2-40B4-BE49-F238E27FC236}">
                <a16:creationId xmlns:a16="http://schemas.microsoft.com/office/drawing/2014/main" id="{E4E6A087-5DEE-1B44-1AC6-DB640B1FCF87}"/>
              </a:ext>
            </a:extLst>
          </p:cNvPr>
          <p:cNvSpPr/>
          <p:nvPr/>
        </p:nvSpPr>
        <p:spPr>
          <a:xfrm>
            <a:off x="7863028" y="2971800"/>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
        <p:nvSpPr>
          <p:cNvPr id="19" name="Ellipse 11">
            <a:extLst>
              <a:ext uri="{FF2B5EF4-FFF2-40B4-BE49-F238E27FC236}">
                <a16:creationId xmlns:a16="http://schemas.microsoft.com/office/drawing/2014/main" id="{AE70A455-9AAC-96A0-CABE-89563F56DD0B}"/>
              </a:ext>
            </a:extLst>
          </p:cNvPr>
          <p:cNvSpPr/>
          <p:nvPr/>
        </p:nvSpPr>
        <p:spPr>
          <a:xfrm>
            <a:off x="9061797" y="2971800"/>
            <a:ext cx="1198769" cy="457200"/>
          </a:xfrm>
          <a:prstGeom prst="ellipse">
            <a:avLst/>
          </a:prstGeom>
          <a:solidFill>
            <a:schemeClr val="bg1">
              <a:alpha val="0"/>
            </a:schemeClr>
          </a:solidFill>
          <a:ln w="98425">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GB" sz="3100" kern="0">
              <a:solidFill>
                <a:prstClr val="white"/>
              </a:solidFill>
              <a:latin typeface="Univers Light"/>
              <a:sym typeface="Montserrat SemiBold"/>
            </a:endParaRPr>
          </a:p>
        </p:txBody>
      </p:sp>
    </p:spTree>
    <p:extLst>
      <p:ext uri="{BB962C8B-B14F-4D97-AF65-F5344CB8AC3E}">
        <p14:creationId xmlns:p14="http://schemas.microsoft.com/office/powerpoint/2010/main" val="277052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C75D7F-CB74-EDDF-19BB-3CA8A9B2448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5609" y="587793"/>
            <a:ext cx="8297695" cy="56082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a:xfrm>
            <a:off x="838200" y="899886"/>
            <a:ext cx="4648200" cy="901194"/>
          </a:xfrm>
        </p:spPr>
        <p:txBody>
          <a:bodyPr>
            <a:normAutofit fontScale="90000"/>
          </a:bodyPr>
          <a:lstStyle/>
          <a:p>
            <a:r>
              <a:rPr lang="en-US" dirty="0"/>
              <a:t>Investor or Market Perspective</a:t>
            </a:r>
          </a:p>
        </p:txBody>
      </p:sp>
    </p:spTree>
    <p:extLst>
      <p:ext uri="{BB962C8B-B14F-4D97-AF65-F5344CB8AC3E}">
        <p14:creationId xmlns:p14="http://schemas.microsoft.com/office/powerpoint/2010/main" val="112411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BED-1ABF-C624-65E9-44F73BF829F7}"/>
              </a:ext>
            </a:extLst>
          </p:cNvPr>
          <p:cNvSpPr>
            <a:spLocks noGrp="1"/>
          </p:cNvSpPr>
          <p:nvPr>
            <p:ph type="title"/>
          </p:nvPr>
        </p:nvSpPr>
        <p:spPr/>
        <p:txBody>
          <a:bodyPr/>
          <a:lstStyle/>
          <a:p>
            <a:r>
              <a:rPr lang="en-US" dirty="0"/>
              <a:t>Questions to ask about Identity &amp; Access</a:t>
            </a:r>
            <a:endParaRPr lang="nb-NO" dirty="0"/>
          </a:p>
        </p:txBody>
      </p:sp>
      <p:sp>
        <p:nvSpPr>
          <p:cNvPr id="3" name="Title 1">
            <a:extLst>
              <a:ext uri="{FF2B5EF4-FFF2-40B4-BE49-F238E27FC236}">
                <a16:creationId xmlns:a16="http://schemas.microsoft.com/office/drawing/2014/main" id="{F3A40295-5771-65D7-4858-0A0578ED837A}"/>
              </a:ext>
            </a:extLst>
          </p:cNvPr>
          <p:cNvSpPr txBox="1">
            <a:spLocks/>
          </p:cNvSpPr>
          <p:nvPr/>
        </p:nvSpPr>
        <p:spPr>
          <a:xfrm>
            <a:off x="844550" y="4023360"/>
            <a:ext cx="10515600" cy="149062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i="0" kern="1200">
                <a:solidFill>
                  <a:schemeClr val="bg1"/>
                </a:solidFill>
                <a:latin typeface="Arial Black" charset="0"/>
                <a:ea typeface="Arial Black" charset="0"/>
                <a:cs typeface="Arial Black" charset="0"/>
              </a:defRPr>
            </a:lvl1pPr>
          </a:lstStyle>
          <a:p>
            <a:endParaRPr lang="nb-NO" sz="4000" dirty="0"/>
          </a:p>
        </p:txBody>
      </p:sp>
    </p:spTree>
    <p:extLst>
      <p:ext uri="{BB962C8B-B14F-4D97-AF65-F5344CB8AC3E}">
        <p14:creationId xmlns:p14="http://schemas.microsoft.com/office/powerpoint/2010/main" val="4040999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dirty="0"/>
              <a:t>Architecture Perspective</a:t>
            </a:r>
          </a:p>
        </p:txBody>
      </p:sp>
      <p:pic>
        <p:nvPicPr>
          <p:cNvPr id="11" name="Content Placeholder 10">
            <a:extLst>
              <a:ext uri="{FF2B5EF4-FFF2-40B4-BE49-F238E27FC236}">
                <a16:creationId xmlns:a16="http://schemas.microsoft.com/office/drawing/2014/main" id="{1D7568EA-05C2-C3F6-E7D3-8A1453C8498A}"/>
              </a:ext>
            </a:extLst>
          </p:cNvPr>
          <p:cNvPicPr>
            <a:picLocks noGrp="1" noChangeAspect="1"/>
          </p:cNvPicPr>
          <p:nvPr>
            <p:ph sz="quarter" idx="10"/>
          </p:nvPr>
        </p:nvPicPr>
        <p:blipFill>
          <a:blip r:embed="rId3"/>
          <a:stretch>
            <a:fillRect/>
          </a:stretch>
        </p:blipFill>
        <p:spPr>
          <a:xfrm>
            <a:off x="1314547" y="1682043"/>
            <a:ext cx="9599496" cy="4294511"/>
          </a:xfrm>
          <a:prstGeom prst="rect">
            <a:avLst/>
          </a:prstGeom>
        </p:spPr>
      </p:pic>
      <p:sp>
        <p:nvSpPr>
          <p:cNvPr id="4" name="TextBox 3">
            <a:extLst>
              <a:ext uri="{FF2B5EF4-FFF2-40B4-BE49-F238E27FC236}">
                <a16:creationId xmlns:a16="http://schemas.microsoft.com/office/drawing/2014/main" id="{40A89880-6AF5-13C3-1F95-4428CE238885}"/>
              </a:ext>
            </a:extLst>
          </p:cNvPr>
          <p:cNvSpPr txBox="1"/>
          <p:nvPr/>
        </p:nvSpPr>
        <p:spPr>
          <a:xfrm>
            <a:off x="7925687" y="6015515"/>
            <a:ext cx="2956259" cy="276999"/>
          </a:xfrm>
          <a:prstGeom prst="rect">
            <a:avLst/>
          </a:prstGeom>
          <a:noFill/>
        </p:spPr>
        <p:txBody>
          <a:bodyPr wrap="none" rtlCol="0">
            <a:spAutoFit/>
          </a:bodyPr>
          <a:lstStyle/>
          <a:p>
            <a:r>
              <a:rPr lang="nb-NO" sz="1200" dirty="0">
                <a:solidFill>
                  <a:schemeClr val="bg1"/>
                </a:solidFill>
              </a:rPr>
              <a:t>Source: Steve Hutchison, Daniel Hedrick</a:t>
            </a:r>
            <a:endParaRPr lang="en-US" sz="1200" dirty="0">
              <a:solidFill>
                <a:schemeClr val="bg1"/>
              </a:solidFill>
            </a:endParaRPr>
          </a:p>
        </p:txBody>
      </p:sp>
    </p:spTree>
    <p:extLst>
      <p:ext uri="{BB962C8B-B14F-4D97-AF65-F5344CB8AC3E}">
        <p14:creationId xmlns:p14="http://schemas.microsoft.com/office/powerpoint/2010/main" val="800973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72D56-376F-D898-F045-B708AD8D3470}"/>
            </a:ext>
          </a:extLst>
        </p:cNvPr>
        <p:cNvGrpSpPr/>
        <p:nvPr/>
      </p:nvGrpSpPr>
      <p:grpSpPr>
        <a:xfrm>
          <a:off x="0" y="0"/>
          <a:ext cx="0" cy="0"/>
          <a:chOff x="0" y="0"/>
          <a:chExt cx="0" cy="0"/>
        </a:xfrm>
      </p:grpSpPr>
      <p:pic>
        <p:nvPicPr>
          <p:cNvPr id="41" name="Picture 40">
            <a:extLst>
              <a:ext uri="{FF2B5EF4-FFF2-40B4-BE49-F238E27FC236}">
                <a16:creationId xmlns:a16="http://schemas.microsoft.com/office/drawing/2014/main" id="{F31D820E-BAED-F622-F21F-898B164DFEDF}"/>
              </a:ext>
            </a:extLst>
          </p:cNvPr>
          <p:cNvPicPr>
            <a:picLocks noChangeAspect="1"/>
          </p:cNvPicPr>
          <p:nvPr/>
        </p:nvPicPr>
        <p:blipFill>
          <a:blip r:embed="rId2"/>
          <a:stretch>
            <a:fillRect/>
          </a:stretch>
        </p:blipFill>
        <p:spPr>
          <a:xfrm>
            <a:off x="1310054" y="1675952"/>
            <a:ext cx="9571892" cy="4282162"/>
          </a:xfrm>
          <a:prstGeom prst="rect">
            <a:avLst/>
          </a:prstGeom>
        </p:spPr>
      </p:pic>
      <p:sp>
        <p:nvSpPr>
          <p:cNvPr id="2" name="Title 1">
            <a:extLst>
              <a:ext uri="{FF2B5EF4-FFF2-40B4-BE49-F238E27FC236}">
                <a16:creationId xmlns:a16="http://schemas.microsoft.com/office/drawing/2014/main" id="{4C319B93-7603-0936-78FF-627BE092494D}"/>
              </a:ext>
            </a:extLst>
          </p:cNvPr>
          <p:cNvSpPr>
            <a:spLocks noGrp="1"/>
          </p:cNvSpPr>
          <p:nvPr>
            <p:ph type="title"/>
          </p:nvPr>
        </p:nvSpPr>
        <p:spPr/>
        <p:txBody>
          <a:bodyPr>
            <a:normAutofit/>
          </a:bodyPr>
          <a:lstStyle/>
          <a:p>
            <a:r>
              <a:rPr lang="en-US" dirty="0"/>
              <a:t>Process Perspective:</a:t>
            </a:r>
            <a:br>
              <a:rPr lang="en-US" dirty="0"/>
            </a:br>
            <a:r>
              <a:rPr lang="en-US" dirty="0"/>
              <a:t>User Accesses (SaaS) App</a:t>
            </a:r>
          </a:p>
        </p:txBody>
      </p:sp>
      <p:sp>
        <p:nvSpPr>
          <p:cNvPr id="3" name="TextBox 2">
            <a:extLst>
              <a:ext uri="{FF2B5EF4-FFF2-40B4-BE49-F238E27FC236}">
                <a16:creationId xmlns:a16="http://schemas.microsoft.com/office/drawing/2014/main" id="{10CAF01B-3DC4-23A4-79AA-123852DB792D}"/>
              </a:ext>
            </a:extLst>
          </p:cNvPr>
          <p:cNvSpPr txBox="1"/>
          <p:nvPr/>
        </p:nvSpPr>
        <p:spPr>
          <a:xfrm>
            <a:off x="7925687" y="6015515"/>
            <a:ext cx="2956259" cy="276999"/>
          </a:xfrm>
          <a:prstGeom prst="rect">
            <a:avLst/>
          </a:prstGeom>
          <a:noFill/>
        </p:spPr>
        <p:txBody>
          <a:bodyPr wrap="none" rtlCol="0">
            <a:spAutoFit/>
          </a:bodyPr>
          <a:lstStyle/>
          <a:p>
            <a:r>
              <a:rPr lang="nb-NO" sz="1200" dirty="0">
                <a:solidFill>
                  <a:schemeClr val="bg1"/>
                </a:solidFill>
              </a:rPr>
              <a:t>Source: Steve Hutchison, Daniel Hedrick</a:t>
            </a:r>
            <a:endParaRPr lang="en-US" sz="1200" dirty="0">
              <a:solidFill>
                <a:schemeClr val="bg1"/>
              </a:solidFill>
            </a:endParaRPr>
          </a:p>
        </p:txBody>
      </p:sp>
    </p:spTree>
    <p:extLst>
      <p:ext uri="{BB962C8B-B14F-4D97-AF65-F5344CB8AC3E}">
        <p14:creationId xmlns:p14="http://schemas.microsoft.com/office/powerpoint/2010/main" val="2644550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innhold 3">
            <a:extLst>
              <a:ext uri="{FF2B5EF4-FFF2-40B4-BE49-F238E27FC236}">
                <a16:creationId xmlns:a16="http://schemas.microsoft.com/office/drawing/2014/main" id="{1504DB23-AE98-87E4-E5EA-E23EAD8CEB7E}"/>
              </a:ext>
            </a:extLst>
          </p:cNvPr>
          <p:cNvGraphicFramePr>
            <a:graphicFrameLocks/>
          </p:cNvGraphicFramePr>
          <p:nvPr/>
        </p:nvGraphicFramePr>
        <p:xfrm>
          <a:off x="-1240766" y="469904"/>
          <a:ext cx="12623800" cy="5918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normAutofit/>
          </a:bodyPr>
          <a:lstStyle/>
          <a:p>
            <a:r>
              <a:rPr lang="en-US" dirty="0"/>
              <a:t>Process Perspective</a:t>
            </a:r>
          </a:p>
        </p:txBody>
      </p:sp>
    </p:spTree>
    <p:extLst>
      <p:ext uri="{BB962C8B-B14F-4D97-AF65-F5344CB8AC3E}">
        <p14:creationId xmlns:p14="http://schemas.microsoft.com/office/powerpoint/2010/main" val="900452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avrundede hjørner 4">
            <a:extLst>
              <a:ext uri="{FF2B5EF4-FFF2-40B4-BE49-F238E27FC236}">
                <a16:creationId xmlns:a16="http://schemas.microsoft.com/office/drawing/2014/main" id="{CAC6F720-8B1F-37E1-A366-A8E20C9069E1}"/>
              </a:ext>
            </a:extLst>
          </p:cNvPr>
          <p:cNvSpPr/>
          <p:nvPr/>
        </p:nvSpPr>
        <p:spPr>
          <a:xfrm>
            <a:off x="3263900" y="2741956"/>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Validation</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ktangel: avrundede hjørner 5">
            <a:extLst>
              <a:ext uri="{FF2B5EF4-FFF2-40B4-BE49-F238E27FC236}">
                <a16:creationId xmlns:a16="http://schemas.microsoft.com/office/drawing/2014/main" id="{842B4D0A-6EA8-B825-63C3-135E3BA7BD3B}"/>
              </a:ext>
            </a:extLst>
          </p:cNvPr>
          <p:cNvSpPr/>
          <p:nvPr/>
        </p:nvSpPr>
        <p:spPr>
          <a:xfrm>
            <a:off x="5231295" y="2741958"/>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AutheNtication</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ktangel: avrundede hjørner 6">
            <a:extLst>
              <a:ext uri="{FF2B5EF4-FFF2-40B4-BE49-F238E27FC236}">
                <a16:creationId xmlns:a16="http://schemas.microsoft.com/office/drawing/2014/main" id="{E895FD88-1A30-1894-9566-8012BAC433E3}"/>
              </a:ext>
            </a:extLst>
          </p:cNvPr>
          <p:cNvSpPr/>
          <p:nvPr/>
        </p:nvSpPr>
        <p:spPr>
          <a:xfrm>
            <a:off x="7192617" y="2741958"/>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AuthoriZation</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ktangel: avrundede hjørner 7">
            <a:extLst>
              <a:ext uri="{FF2B5EF4-FFF2-40B4-BE49-F238E27FC236}">
                <a16:creationId xmlns:a16="http://schemas.microsoft.com/office/drawing/2014/main" id="{D01DA2C0-8BE9-6C17-F7DD-560896CE06AE}"/>
              </a:ext>
            </a:extLst>
          </p:cNvPr>
          <p:cNvSpPr/>
          <p:nvPr/>
        </p:nvSpPr>
        <p:spPr>
          <a:xfrm>
            <a:off x="4257260" y="1688410"/>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Consent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ktangel: avrundede hjørner 8">
            <a:extLst>
              <a:ext uri="{FF2B5EF4-FFF2-40B4-BE49-F238E27FC236}">
                <a16:creationId xmlns:a16="http://schemas.microsoft.com/office/drawing/2014/main" id="{FFA166C6-85C4-90A2-1CC1-8B1B47DF7D0B}"/>
              </a:ext>
            </a:extLst>
          </p:cNvPr>
          <p:cNvSpPr/>
          <p:nvPr/>
        </p:nvSpPr>
        <p:spPr>
          <a:xfrm>
            <a:off x="6213613" y="1688410"/>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Delegation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«on behalf</a:t>
            </a:r>
            <a:r>
              <a:rPr kumimoji="0" lang="nb-NO" sz="1800" b="0" i="0" u="none" strike="noStrike" kern="1200" cap="none" spc="0" normalizeH="0" noProof="0">
                <a:ln>
                  <a:noFill/>
                </a:ln>
                <a:solidFill>
                  <a:prstClr val="black"/>
                </a:solidFill>
                <a:effectLst/>
                <a:uLnTx/>
                <a:uFillTx/>
                <a:latin typeface="Calibri" panose="020F0502020204030204"/>
                <a:ea typeface="+mn-ea"/>
                <a:cs typeface="+mn-cs"/>
              </a:rPr>
              <a:t> of</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ktangel: avrundede hjørner 9">
            <a:extLst>
              <a:ext uri="{FF2B5EF4-FFF2-40B4-BE49-F238E27FC236}">
                <a16:creationId xmlns:a16="http://schemas.microsoft.com/office/drawing/2014/main" id="{F19A574F-76A8-8EB7-9D58-17A50C60C6A0}"/>
              </a:ext>
            </a:extLst>
          </p:cNvPr>
          <p:cNvSpPr/>
          <p:nvPr/>
        </p:nvSpPr>
        <p:spPr>
          <a:xfrm>
            <a:off x="2902638" y="2145610"/>
            <a:ext cx="863877" cy="914400"/>
          </a:xfrm>
          <a:prstGeom prst="roundRect">
            <a:avLst/>
          </a:prstGeom>
          <a:solidFill>
            <a:schemeClr val="bg1"/>
          </a:solidFill>
          <a:ln w="762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KYC</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kstSylinder 11">
            <a:extLst>
              <a:ext uri="{FF2B5EF4-FFF2-40B4-BE49-F238E27FC236}">
                <a16:creationId xmlns:a16="http://schemas.microsoft.com/office/drawing/2014/main" id="{D045C053-0C0B-A34E-3F20-5F4F94F21EC3}"/>
              </a:ext>
            </a:extLst>
          </p:cNvPr>
          <p:cNvSpPr txBox="1"/>
          <p:nvPr/>
        </p:nvSpPr>
        <p:spPr>
          <a:xfrm>
            <a:off x="598760" y="4472587"/>
            <a:ext cx="160655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Results in a swarm of registered data</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kstSylinder 12">
            <a:extLst>
              <a:ext uri="{FF2B5EF4-FFF2-40B4-BE49-F238E27FC236}">
                <a16:creationId xmlns:a16="http://schemas.microsoft.com/office/drawing/2014/main" id="{3383ABCD-CBB2-D644-16D2-720276EB17A6}"/>
              </a:ext>
            </a:extLst>
          </p:cNvPr>
          <p:cNvSpPr txBox="1"/>
          <p:nvPr/>
        </p:nvSpPr>
        <p:spPr>
          <a:xfrm>
            <a:off x="697195" y="2740448"/>
            <a:ext cx="1409681"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Manual 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automatic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a:solidFill>
                  <a:prstClr val="black"/>
                </a:solidFill>
                <a:latin typeface="Calibri" panose="020F0502020204030204"/>
              </a:rPr>
              <a:t>f</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act</a:t>
            </a:r>
            <a:r>
              <a:rPr kumimoji="0" lang="nb-NO" sz="1800" b="0" i="0" u="none" strike="noStrike" kern="1200" cap="none" spc="0" normalizeH="0" noProof="0">
                <a:ln>
                  <a:noFill/>
                </a:ln>
                <a:solidFill>
                  <a:prstClr val="black"/>
                </a:solidFill>
                <a:effectLst/>
                <a:uLnTx/>
                <a:uFillTx/>
                <a:latin typeface="Calibri" panose="020F0502020204030204"/>
                <a:ea typeface="+mn-ea"/>
                <a:cs typeface="+mn-cs"/>
              </a:rPr>
              <a:t> checking</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ktangel: avrundede hjørner 15">
            <a:extLst>
              <a:ext uri="{FF2B5EF4-FFF2-40B4-BE49-F238E27FC236}">
                <a16:creationId xmlns:a16="http://schemas.microsoft.com/office/drawing/2014/main" id="{007EDAB6-6738-5644-1A40-8D692A59DF2E}"/>
              </a:ext>
            </a:extLst>
          </p:cNvPr>
          <p:cNvSpPr/>
          <p:nvPr/>
        </p:nvSpPr>
        <p:spPr>
          <a:xfrm>
            <a:off x="4257260" y="4509989"/>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Make «</a:t>
            </a:r>
            <a:r>
              <a:rPr kumimoji="0" lang="nb-NO" sz="1800" b="0" i="0" u="none" strike="noStrike" kern="1200" cap="none" spc="0" normalizeH="0" baseline="0" noProof="0">
                <a:ln>
                  <a:noFill/>
                </a:ln>
                <a:solidFill>
                  <a:srgbClr val="FFC000"/>
                </a:solidFill>
                <a:effectLst/>
                <a:uLnTx/>
                <a:uFillTx/>
                <a:latin typeface="Calibri" panose="020F0502020204030204"/>
                <a:ea typeface="+mn-ea"/>
                <a:cs typeface="+mn-cs"/>
              </a:rPr>
              <a:t>accounts</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 name="Rett pilkobling 25">
            <a:extLst>
              <a:ext uri="{FF2B5EF4-FFF2-40B4-BE49-F238E27FC236}">
                <a16:creationId xmlns:a16="http://schemas.microsoft.com/office/drawing/2014/main" id="{61705BFA-0D16-1FA2-7802-CB6920CCC3C6}"/>
              </a:ext>
            </a:extLst>
          </p:cNvPr>
          <p:cNvCxnSpPr>
            <a:cxnSpLocks/>
          </p:cNvCxnSpPr>
          <p:nvPr/>
        </p:nvCxnSpPr>
        <p:spPr>
          <a:xfrm>
            <a:off x="4514574" y="3771111"/>
            <a:ext cx="588066" cy="633176"/>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tt pilkobling 26">
            <a:extLst>
              <a:ext uri="{FF2B5EF4-FFF2-40B4-BE49-F238E27FC236}">
                <a16:creationId xmlns:a16="http://schemas.microsoft.com/office/drawing/2014/main" id="{C45EB72D-A8C9-A51D-E38B-E86C56A0EE1F}"/>
              </a:ext>
            </a:extLst>
          </p:cNvPr>
          <p:cNvCxnSpPr>
            <a:cxnSpLocks/>
          </p:cNvCxnSpPr>
          <p:nvPr/>
        </p:nvCxnSpPr>
        <p:spPr>
          <a:xfrm>
            <a:off x="6150665" y="3766585"/>
            <a:ext cx="588066" cy="633176"/>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ktangel: avrundede hjørner 27">
            <a:extLst>
              <a:ext uri="{FF2B5EF4-FFF2-40B4-BE49-F238E27FC236}">
                <a16:creationId xmlns:a16="http://schemas.microsoft.com/office/drawing/2014/main" id="{AA7E2B81-399C-7975-07C9-DEF75EA0168F}"/>
              </a:ext>
            </a:extLst>
          </p:cNvPr>
          <p:cNvSpPr/>
          <p:nvPr/>
        </p:nvSpPr>
        <p:spPr>
          <a:xfrm>
            <a:off x="6340060" y="4509989"/>
            <a:ext cx="1838740" cy="9144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panose="020F0502020204030204"/>
                <a:ea typeface="+mn-ea"/>
                <a:cs typeface="+mn-cs"/>
              </a:rPr>
              <a:t>Make «</a:t>
            </a:r>
            <a:r>
              <a:rPr kumimoji="0" lang="nb-NO" sz="1400" b="0" i="0" u="none" strike="noStrike" kern="1200" cap="none" spc="0" normalizeH="0" baseline="0" noProof="0">
                <a:ln>
                  <a:noFill/>
                </a:ln>
                <a:solidFill>
                  <a:srgbClr val="FF0000"/>
                </a:solidFill>
                <a:effectLst/>
                <a:uLnTx/>
                <a:uFillTx/>
                <a:latin typeface="Calibri" panose="020F0502020204030204"/>
                <a:ea typeface="+mn-ea"/>
                <a:cs typeface="+mn-cs"/>
              </a:rPr>
              <a:t>tokens»</a:t>
            </a:r>
            <a:endParaRPr lang="nb-NO" sz="140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panose="020F0502020204030204"/>
                <a:ea typeface="+mn-ea"/>
                <a:cs typeface="+mn-cs"/>
              </a:rPr>
              <a:t>(for logged in sessions)</a:t>
            </a: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Rett pilkobling 28">
            <a:extLst>
              <a:ext uri="{FF2B5EF4-FFF2-40B4-BE49-F238E27FC236}">
                <a16:creationId xmlns:a16="http://schemas.microsoft.com/office/drawing/2014/main" id="{86AA81D5-344E-62CE-F1FA-57BCB46D0AD7}"/>
              </a:ext>
            </a:extLst>
          </p:cNvPr>
          <p:cNvCxnSpPr>
            <a:cxnSpLocks/>
          </p:cNvCxnSpPr>
          <p:nvPr/>
        </p:nvCxnSpPr>
        <p:spPr>
          <a:xfrm flipV="1">
            <a:off x="5347252" y="3742815"/>
            <a:ext cx="558800" cy="625489"/>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kstSylinder 36">
            <a:extLst>
              <a:ext uri="{FF2B5EF4-FFF2-40B4-BE49-F238E27FC236}">
                <a16:creationId xmlns:a16="http://schemas.microsoft.com/office/drawing/2014/main" id="{93B19F01-8E21-009A-DDAF-2D7556B09930}"/>
              </a:ext>
            </a:extLst>
          </p:cNvPr>
          <p:cNvSpPr txBox="1"/>
          <p:nvPr/>
        </p:nvSpPr>
        <p:spPr>
          <a:xfrm>
            <a:off x="8411540" y="4644023"/>
            <a:ext cx="183874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Can be used to reference/find</a:t>
            </a:r>
            <a:r>
              <a:rPr kumimoji="0" lang="nb-NO" sz="1800" b="0" i="0" u="none" strike="noStrike" kern="1200" cap="none" spc="0" normalizeH="0" noProof="0">
                <a:ln>
                  <a:noFill/>
                </a:ln>
                <a:solidFill>
                  <a:prstClr val="black"/>
                </a:solidFill>
                <a:effectLst/>
                <a:uLnTx/>
                <a:uFillTx/>
                <a:latin typeface="Calibri" panose="020F0502020204030204"/>
                <a:ea typeface="+mn-ea"/>
                <a:cs typeface="+mn-cs"/>
              </a:rPr>
              <a:t> attributes to check</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8" name="Kobling: vinkel 37">
            <a:extLst>
              <a:ext uri="{FF2B5EF4-FFF2-40B4-BE49-F238E27FC236}">
                <a16:creationId xmlns:a16="http://schemas.microsoft.com/office/drawing/2014/main" id="{F2147532-74B7-EC33-3DDA-596ADD38133B}"/>
              </a:ext>
            </a:extLst>
          </p:cNvPr>
          <p:cNvCxnSpPr>
            <a:cxnSpLocks/>
          </p:cNvCxnSpPr>
          <p:nvPr/>
        </p:nvCxnSpPr>
        <p:spPr>
          <a:xfrm rot="5400000" flipH="1" flipV="1">
            <a:off x="8197565" y="1901284"/>
            <a:ext cx="2219068" cy="359601"/>
          </a:xfrm>
          <a:prstGeom prst="bentConnector3">
            <a:avLst>
              <a:gd name="adj1" fmla="val -1937"/>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kstSylinder 38">
            <a:extLst>
              <a:ext uri="{FF2B5EF4-FFF2-40B4-BE49-F238E27FC236}">
                <a16:creationId xmlns:a16="http://schemas.microsoft.com/office/drawing/2014/main" id="{57ED1884-C930-6D7D-E5C3-CCEF3B329739}"/>
              </a:ext>
            </a:extLst>
          </p:cNvPr>
          <p:cNvSpPr txBox="1"/>
          <p:nvPr/>
        </p:nvSpPr>
        <p:spPr>
          <a:xfrm>
            <a:off x="9656065" y="1404125"/>
            <a:ext cx="1838740" cy="1477328"/>
          </a:xfrm>
          <a:prstGeom prst="rect">
            <a:avLst/>
          </a:prstGeom>
          <a:noFill/>
        </p:spPr>
        <p:txBody>
          <a:bodyPr wrap="square" rtlCol="0">
            <a:spAutoFit/>
          </a:bodyPr>
          <a:lstStyle/>
          <a:p>
            <a:pPr lvl="0" defTabSz="457200">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For AuthZ</a:t>
            </a:r>
            <a:r>
              <a:rPr lang="nb-NO">
                <a:solidFill>
                  <a:prstClr val="black"/>
                </a:solidFill>
                <a:latin typeface="Calibri" panose="020F0502020204030204"/>
              </a:rPr>
              <a:t> we often need to do more lookups for additional </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data from the swarm</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TekstSylinder 43">
            <a:extLst>
              <a:ext uri="{FF2B5EF4-FFF2-40B4-BE49-F238E27FC236}">
                <a16:creationId xmlns:a16="http://schemas.microsoft.com/office/drawing/2014/main" id="{453C6EB5-5154-927E-7C24-1BEBF08FD9DC}"/>
              </a:ext>
            </a:extLst>
          </p:cNvPr>
          <p:cNvSpPr txBox="1"/>
          <p:nvPr/>
        </p:nvSpPr>
        <p:spPr>
          <a:xfrm>
            <a:off x="8716881" y="602218"/>
            <a:ext cx="245984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ABAC, Access Control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AutoShape 2" descr="Vitruvian Man Human Da Vinci - Free vector graphic on Pixabay">
            <a:extLst>
              <a:ext uri="{FF2B5EF4-FFF2-40B4-BE49-F238E27FC236}">
                <a16:creationId xmlns:a16="http://schemas.microsoft.com/office/drawing/2014/main" id="{A328EBA9-5D8B-BA2D-D9B0-35EBFD227E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222" name="Picture 6" descr="Vitruvian Man | Simpsons art, The simpsons, Vitruvian man">
            <a:extLst>
              <a:ext uri="{FF2B5EF4-FFF2-40B4-BE49-F238E27FC236}">
                <a16:creationId xmlns:a16="http://schemas.microsoft.com/office/drawing/2014/main" id="{2B736201-BF0E-D1DA-977F-ADB540028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8" y="0"/>
            <a:ext cx="2350715" cy="2404824"/>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Kobling: vinkel 46">
            <a:extLst>
              <a:ext uri="{FF2B5EF4-FFF2-40B4-BE49-F238E27FC236}">
                <a16:creationId xmlns:a16="http://schemas.microsoft.com/office/drawing/2014/main" id="{F890BF41-BE3E-9613-B96A-D7B0F94E17D1}"/>
              </a:ext>
            </a:extLst>
          </p:cNvPr>
          <p:cNvCxnSpPr>
            <a:cxnSpLocks/>
          </p:cNvCxnSpPr>
          <p:nvPr/>
        </p:nvCxnSpPr>
        <p:spPr>
          <a:xfrm>
            <a:off x="2178279" y="1227885"/>
            <a:ext cx="925117" cy="1996746"/>
          </a:xfrm>
          <a:prstGeom prst="bentConnector3">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Høyre klammeparentes 49">
            <a:extLst>
              <a:ext uri="{FF2B5EF4-FFF2-40B4-BE49-F238E27FC236}">
                <a16:creationId xmlns:a16="http://schemas.microsoft.com/office/drawing/2014/main" id="{0CDFE254-B88E-64E1-3D3B-F328581DEBA6}"/>
              </a:ext>
            </a:extLst>
          </p:cNvPr>
          <p:cNvSpPr/>
          <p:nvPr/>
        </p:nvSpPr>
        <p:spPr>
          <a:xfrm rot="5400000">
            <a:off x="1053722" y="3446111"/>
            <a:ext cx="633175" cy="12831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kstSylinder 47">
            <a:extLst>
              <a:ext uri="{FF2B5EF4-FFF2-40B4-BE49-F238E27FC236}">
                <a16:creationId xmlns:a16="http://schemas.microsoft.com/office/drawing/2014/main" id="{EB5F5438-C0BE-A70F-8EF9-9116617E8885}"/>
              </a:ext>
            </a:extLst>
          </p:cNvPr>
          <p:cNvSpPr txBox="1"/>
          <p:nvPr/>
        </p:nvSpPr>
        <p:spPr>
          <a:xfrm flipH="1">
            <a:off x="3663770" y="-3843"/>
            <a:ext cx="2078356"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What</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if</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there’s</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nb-NO" sz="1800" b="1" i="0" u="none" strike="noStrike" kern="1200" cap="none" spc="0" normalizeH="0" baseline="0" noProof="0" dirty="0">
                <a:ln>
                  <a:noFill/>
                </a:ln>
                <a:solidFill>
                  <a:prstClr val="black"/>
                </a:solidFill>
                <a:effectLst/>
                <a:uLnTx/>
                <a:uFillTx/>
                <a:latin typeface="Calibri" panose="020F0502020204030204"/>
                <a:ea typeface="+mn-ea"/>
                <a:cs typeface="+mn-cs"/>
              </a:rPr>
              <a:t>robot, </a:t>
            </a:r>
            <a:r>
              <a:rPr kumimoji="0" lang="nb-NO" sz="1800" b="1" i="0" u="none" strike="noStrike" kern="1200" cap="none" spc="0" normalizeH="0" baseline="0" noProof="0">
                <a:ln>
                  <a:noFill/>
                </a:ln>
                <a:solidFill>
                  <a:prstClr val="black"/>
                </a:solidFill>
                <a:effectLst/>
                <a:uLnTx/>
                <a:uFillTx/>
                <a:latin typeface="Calibri" panose="020F0502020204030204"/>
                <a:ea typeface="+mn-ea"/>
                <a:cs typeface="+mn-cs"/>
              </a:rPr>
              <a:t>machine</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or </a:t>
            </a: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some</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other</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inhuman</a:t>
            </a:r>
            <a:r>
              <a:rPr kumimoji="0" lang="nb-NO" sz="1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nb-NO" sz="1800" b="0" i="0" u="none" strike="noStrike" kern="1200" cap="none" spc="0" normalizeH="0" noProof="0" dirty="0" err="1">
                <a:ln>
                  <a:noFill/>
                </a:ln>
                <a:solidFill>
                  <a:prstClr val="black"/>
                </a:solidFill>
                <a:effectLst/>
                <a:uLnTx/>
                <a:uFillTx/>
                <a:latin typeface="Calibri" panose="020F0502020204030204"/>
                <a:ea typeface="+mn-ea"/>
                <a:cs typeface="+mn-cs"/>
              </a:rPr>
              <a:t>thing</a:t>
            </a:r>
            <a:r>
              <a:rPr kumimoji="0" lang="nb-NO" sz="1800" b="0" i="0" u="none" strike="noStrike" kern="1200" cap="none" spc="0" normalizeH="0" noProof="0" dirty="0">
                <a:ln>
                  <a:noFill/>
                </a:ln>
                <a:solidFill>
                  <a:prstClr val="black"/>
                </a:solidFill>
                <a:effectLst/>
                <a:uLnTx/>
                <a:uFillTx/>
                <a:latin typeface="Calibri" panose="020F0502020204030204"/>
                <a:ea typeface="+mn-ea"/>
                <a:cs typeface="+mn-cs"/>
              </a:rPr>
              <a:t> in </a:t>
            </a:r>
            <a:r>
              <a:rPr kumimoji="0" lang="nb-NO" sz="1800" b="0" i="0" u="none" strike="noStrike" kern="1200" cap="none" spc="0" normalizeH="0" noProof="0" dirty="0" err="1">
                <a:ln>
                  <a:noFill/>
                </a:ln>
                <a:solidFill>
                  <a:prstClr val="black"/>
                </a:solidFill>
                <a:effectLst/>
                <a:uLnTx/>
                <a:uFillTx/>
                <a:latin typeface="Calibri" panose="020F0502020204030204"/>
                <a:ea typeface="+mn-ea"/>
                <a:cs typeface="+mn-cs"/>
              </a:rPr>
              <a:t>between</a:t>
            </a:r>
            <a:r>
              <a:rPr kumimoji="0" lang="nb-NO" sz="1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nb-NO" sz="1800" b="0" i="0" u="none" strike="noStrike" kern="1200" cap="none" spc="0" normalizeH="0" noProof="0" dirty="0" err="1">
                <a:ln>
                  <a:noFill/>
                </a:ln>
                <a:solidFill>
                  <a:prstClr val="black"/>
                </a:solidFill>
                <a:effectLst/>
                <a:uLnTx/>
                <a:uFillTx/>
                <a:latin typeface="Calibri" panose="020F0502020204030204"/>
                <a:ea typeface="+mn-ea"/>
                <a:cs typeface="+mn-cs"/>
              </a:rPr>
              <a:t>here</a:t>
            </a:r>
            <a:r>
              <a:rPr kumimoji="0" lang="nb-NO" sz="1800" b="0" i="0" u="none" strike="noStrike" kern="1200" cap="none" spc="0" normalizeH="0" noProof="0" dirty="0">
                <a:ln>
                  <a:noFill/>
                </a:ln>
                <a:solidFill>
                  <a:prstClr val="black"/>
                </a:solidFill>
                <a:effectLst/>
                <a:uLnTx/>
                <a:uFillTx/>
                <a:latin typeface="Calibri" panose="020F0502020204030204"/>
                <a:ea typeface="+mn-ea"/>
                <a:cs typeface="+mn-cs"/>
              </a:rPr>
              <a:t>?</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3" name="Rett pilkobling 52">
            <a:extLst>
              <a:ext uri="{FF2B5EF4-FFF2-40B4-BE49-F238E27FC236}">
                <a16:creationId xmlns:a16="http://schemas.microsoft.com/office/drawing/2014/main" id="{84072BA9-0B1D-C6C5-50B2-7C4A8842CA0E}"/>
              </a:ext>
            </a:extLst>
          </p:cNvPr>
          <p:cNvCxnSpPr>
            <a:cxnSpLocks/>
            <a:stCxn id="48" idx="3"/>
          </p:cNvCxnSpPr>
          <p:nvPr/>
        </p:nvCxnSpPr>
        <p:spPr>
          <a:xfrm flipH="1">
            <a:off x="2712870" y="734821"/>
            <a:ext cx="950900" cy="10849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6" name="TekstSylinder 55">
            <a:extLst>
              <a:ext uri="{FF2B5EF4-FFF2-40B4-BE49-F238E27FC236}">
                <a16:creationId xmlns:a16="http://schemas.microsoft.com/office/drawing/2014/main" id="{492B5DFD-0123-AB58-9B62-445946C0C4FA}"/>
              </a:ext>
            </a:extLst>
          </p:cNvPr>
          <p:cNvSpPr txBox="1"/>
          <p:nvPr/>
        </p:nvSpPr>
        <p:spPr>
          <a:xfrm>
            <a:off x="1209362" y="5954356"/>
            <a:ext cx="1059410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a:solidFill>
                  <a:prstClr val="black"/>
                </a:solidFill>
                <a:latin typeface="Calibri" panose="020F0502020204030204"/>
              </a:rPr>
              <a:t>But wait</a:t>
            </a:r>
            <a:r>
              <a:rPr kumimoji="0" lang="nb-NO" sz="1400" b="0" i="0" u="none" strike="noStrike" kern="1200" cap="none" spc="0" normalizeH="0" baseline="0" noProof="0">
                <a:ln>
                  <a:noFill/>
                </a:ln>
                <a:solidFill>
                  <a:prstClr val="black"/>
                </a:solidFill>
                <a:effectLst/>
                <a:uLnTx/>
                <a:uFillTx/>
                <a:latin typeface="Calibri" panose="020F0502020204030204"/>
              </a:rPr>
              <a:t>, there’s more! We also need: Usage data</a:t>
            </a:r>
            <a:r>
              <a:rPr kumimoji="0" lang="nb-NO" sz="1400" b="0" i="0" u="none" strike="noStrike" kern="1200" cap="none" spc="0" normalizeH="0" noProof="0">
                <a:ln>
                  <a:noFill/>
                </a:ln>
                <a:solidFill>
                  <a:prstClr val="black"/>
                </a:solidFill>
                <a:effectLst/>
                <a:uLnTx/>
                <a:uFillTx/>
                <a:latin typeface="Calibri" panose="020F0502020204030204"/>
              </a:rPr>
              <a:t> </a:t>
            </a:r>
            <a:r>
              <a:rPr kumimoji="0" lang="nb-NO" sz="1400" b="0" i="0" u="none" strike="noStrike" kern="1200" cap="none" spc="0" normalizeH="0" baseline="0" noProof="0">
                <a:ln>
                  <a:noFill/>
                </a:ln>
                <a:solidFill>
                  <a:prstClr val="black"/>
                </a:solidFill>
                <a:effectLst/>
                <a:uLnTx/>
                <a:uFillTx/>
                <a:latin typeface="Calibri" panose="020F0502020204030204"/>
              </a:rPr>
              <a:t>(monitoring, detection, re-checking), stronger mechanisms for high risk accesses, UX++</a:t>
            </a:r>
            <a:endParaRPr kumimoji="0" lang="en-GB" sz="1400" b="0" i="0" u="none" strike="noStrike" kern="1200" cap="none" spc="0" normalizeH="0" baseline="0" noProof="0">
              <a:ln>
                <a:noFill/>
              </a:ln>
              <a:solidFill>
                <a:prstClr val="black"/>
              </a:solidFill>
              <a:effectLst/>
              <a:uLnTx/>
              <a:uFillTx/>
              <a:latin typeface="Calibri" panose="020F0502020204030204"/>
            </a:endParaRPr>
          </a:p>
        </p:txBody>
      </p:sp>
      <p:cxnSp>
        <p:nvCxnSpPr>
          <p:cNvPr id="59" name="Rett pilkobling 58">
            <a:extLst>
              <a:ext uri="{FF2B5EF4-FFF2-40B4-BE49-F238E27FC236}">
                <a16:creationId xmlns:a16="http://schemas.microsoft.com/office/drawing/2014/main" id="{A39B9A89-91B6-E58B-4DCA-E2E7303FEACA}"/>
              </a:ext>
            </a:extLst>
          </p:cNvPr>
          <p:cNvCxnSpPr>
            <a:cxnSpLocks/>
          </p:cNvCxnSpPr>
          <p:nvPr/>
        </p:nvCxnSpPr>
        <p:spPr>
          <a:xfrm>
            <a:off x="9031357" y="3652283"/>
            <a:ext cx="1042780" cy="2917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TekstSylinder 59">
            <a:extLst>
              <a:ext uri="{FF2B5EF4-FFF2-40B4-BE49-F238E27FC236}">
                <a16:creationId xmlns:a16="http://schemas.microsoft.com/office/drawing/2014/main" id="{7D0F44B5-E494-4071-C089-BA222EE171E8}"/>
              </a:ext>
            </a:extLst>
          </p:cNvPr>
          <p:cNvSpPr txBox="1"/>
          <p:nvPr/>
        </p:nvSpPr>
        <p:spPr>
          <a:xfrm>
            <a:off x="9896888" y="3898507"/>
            <a:ext cx="22176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«I have </a:t>
            </a: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permission</a:t>
            </a: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4" name="Rett pilkobling 63">
            <a:extLst>
              <a:ext uri="{FF2B5EF4-FFF2-40B4-BE49-F238E27FC236}">
                <a16:creationId xmlns:a16="http://schemas.microsoft.com/office/drawing/2014/main" id="{8B3BD9F0-E20E-F2A0-242D-CE2DB276DD4F}"/>
              </a:ext>
            </a:extLst>
          </p:cNvPr>
          <p:cNvCxnSpPr>
            <a:cxnSpLocks/>
          </p:cNvCxnSpPr>
          <p:nvPr/>
        </p:nvCxnSpPr>
        <p:spPr>
          <a:xfrm flipH="1">
            <a:off x="6150665" y="1137656"/>
            <a:ext cx="355752" cy="1922354"/>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C301C9C5-017E-088A-C0CF-2F83CB7F33C3}"/>
              </a:ext>
            </a:extLst>
          </p:cNvPr>
          <p:cNvSpPr txBox="1"/>
          <p:nvPr/>
        </p:nvSpPr>
        <p:spPr>
          <a:xfrm>
            <a:off x="6042459" y="520109"/>
            <a:ext cx="205515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Passwords here (until</a:t>
            </a:r>
            <a:r>
              <a:rPr kumimoji="0" lang="nb-NO" sz="1800" b="0" i="0" u="none" strike="noStrike" kern="1200" cap="none" spc="0" normalizeH="0" noProof="0">
                <a:ln>
                  <a:noFill/>
                </a:ln>
                <a:solidFill>
                  <a:prstClr val="black"/>
                </a:solidFill>
                <a:effectLst/>
                <a:uLnTx/>
                <a:uFillTx/>
                <a:latin typeface="Calibri" panose="020F0502020204030204"/>
                <a:ea typeface="+mn-ea"/>
                <a:cs typeface="+mn-cs"/>
              </a:rPr>
              <a:t> they aren’t</a:t>
            </a: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 name="Rett pilkobling 28">
            <a:extLst>
              <a:ext uri="{FF2B5EF4-FFF2-40B4-BE49-F238E27FC236}">
                <a16:creationId xmlns:a16="http://schemas.microsoft.com/office/drawing/2014/main" id="{7A6C1E4D-540B-5479-6E45-640AE4A1295A}"/>
              </a:ext>
            </a:extLst>
          </p:cNvPr>
          <p:cNvCxnSpPr>
            <a:cxnSpLocks/>
          </p:cNvCxnSpPr>
          <p:nvPr/>
        </p:nvCxnSpPr>
        <p:spPr>
          <a:xfrm flipV="1">
            <a:off x="7381599" y="3770428"/>
            <a:ext cx="558800" cy="625489"/>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05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69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69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6999"/>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6999"/>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6999"/>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6999"/>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6999"/>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6999"/>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6999"/>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6999"/>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6999"/>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6999"/>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6999"/>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6999"/>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6999"/>
                                          </p:stCondLst>
                                        </p:cTn>
                                        <p:tgtEl>
                                          <p:spTgt spid="92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6999"/>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6999"/>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6999"/>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6999"/>
                                          </p:stCondLst>
                                        </p:cTn>
                                        <p:tgtEl>
                                          <p:spTgt spid="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6999"/>
                                          </p:stCondLst>
                                        </p:cTn>
                                        <p:tgtEl>
                                          <p:spTgt spid="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6999"/>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6999"/>
                                          </p:stCondLst>
                                        </p:cTn>
                                        <p:tgtEl>
                                          <p:spTgt spid="5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6999"/>
                                          </p:stCondLst>
                                        </p:cTn>
                                        <p:tgtEl>
                                          <p:spTgt spid="4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6999"/>
                                          </p:stCondLst>
                                        </p:cTn>
                                        <p:tgtEl>
                                          <p:spTgt spid="6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6999"/>
                                          </p:stCondLst>
                                        </p:cTn>
                                        <p:tgtEl>
                                          <p:spTgt spid="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6999"/>
                                          </p:stCondLst>
                                        </p:cTn>
                                        <p:tgtEl>
                                          <p:spTgt spid="5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6999"/>
                                          </p:stCondLst>
                                        </p:cTn>
                                        <p:tgtEl>
                                          <p:spTgt spid="6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69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p:bldP spid="13" grpId="0"/>
      <p:bldP spid="16" grpId="0" animBg="1"/>
      <p:bldP spid="28" grpId="0" animBg="1"/>
      <p:bldP spid="37" grpId="0"/>
      <p:bldP spid="39" grpId="0"/>
      <p:bldP spid="44" grpId="0"/>
      <p:bldP spid="50" grpId="0" animBg="1"/>
      <p:bldP spid="48" grpId="0"/>
      <p:bldP spid="56" grpId="0"/>
      <p:bldP spid="60" grpId="0"/>
      <p:bldP spid="6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2715-6886-203A-6725-745FA11C84DC}"/>
              </a:ext>
            </a:extLst>
          </p:cNvPr>
          <p:cNvSpPr>
            <a:spLocks noGrp="1"/>
          </p:cNvSpPr>
          <p:nvPr>
            <p:ph type="title"/>
          </p:nvPr>
        </p:nvSpPr>
        <p:spPr/>
        <p:txBody>
          <a:bodyPr>
            <a:normAutofit/>
          </a:bodyPr>
          <a:lstStyle/>
          <a:p>
            <a:r>
              <a:rPr lang="nb-NO" dirty="0" err="1"/>
              <a:t>But</a:t>
            </a:r>
            <a:r>
              <a:rPr lang="nb-NO" dirty="0"/>
              <a:t>, </a:t>
            </a:r>
            <a:r>
              <a:rPr lang="nb-NO" dirty="0" err="1"/>
              <a:t>where</a:t>
            </a:r>
            <a:r>
              <a:rPr lang="nb-NO" dirty="0"/>
              <a:t> </a:t>
            </a:r>
            <a:r>
              <a:rPr lang="nb-NO" dirty="0" err="1"/>
              <a:t>does</a:t>
            </a:r>
            <a:r>
              <a:rPr lang="nb-NO" dirty="0"/>
              <a:t> </a:t>
            </a:r>
            <a:r>
              <a:rPr lang="nb-NO" dirty="0" err="1"/>
              <a:t>the</a:t>
            </a:r>
            <a:r>
              <a:rPr lang="nb-NO" dirty="0"/>
              <a:t> </a:t>
            </a:r>
            <a:r>
              <a:rPr lang="nb-NO" dirty="0" err="1"/>
              <a:t>magic</a:t>
            </a:r>
            <a:r>
              <a:rPr lang="nb-NO" dirty="0"/>
              <a:t> </a:t>
            </a:r>
            <a:r>
              <a:rPr lang="nb-NO" dirty="0" err="1"/>
              <a:t>happen</a:t>
            </a:r>
            <a:r>
              <a:rPr lang="nb-NO" dirty="0"/>
              <a:t>?</a:t>
            </a:r>
            <a:endParaRPr lang="en-GB" dirty="0"/>
          </a:p>
        </p:txBody>
      </p:sp>
      <p:sp>
        <p:nvSpPr>
          <p:cNvPr id="3" name="Content Placeholder 2">
            <a:extLst>
              <a:ext uri="{FF2B5EF4-FFF2-40B4-BE49-F238E27FC236}">
                <a16:creationId xmlns:a16="http://schemas.microsoft.com/office/drawing/2014/main" id="{8B5A9E6F-3948-E832-A82D-D7194E73CC86}"/>
              </a:ext>
            </a:extLst>
          </p:cNvPr>
          <p:cNvSpPr>
            <a:spLocks noGrp="1"/>
          </p:cNvSpPr>
          <p:nvPr>
            <p:ph sz="quarter" idx="10"/>
          </p:nvPr>
        </p:nvSpPr>
        <p:spPr/>
        <p:txBody>
          <a:bodyPr anchor="t">
            <a:normAutofit/>
          </a:bodyPr>
          <a:lstStyle/>
          <a:p>
            <a:r>
              <a:rPr lang="nb-NO" dirty="0"/>
              <a:t>The overall </a:t>
            </a:r>
            <a:r>
              <a:rPr lang="nb-NO" dirty="0" err="1"/>
              <a:t>architecture</a:t>
            </a:r>
            <a:r>
              <a:rPr lang="nb-NO" dirty="0"/>
              <a:t> &amp; </a:t>
            </a:r>
            <a:r>
              <a:rPr lang="nb-NO" dirty="0" err="1"/>
              <a:t>supporting</a:t>
            </a:r>
            <a:r>
              <a:rPr lang="nb-NO" dirty="0"/>
              <a:t> </a:t>
            </a:r>
            <a:r>
              <a:rPr lang="nb-NO" b="1" u="sng" dirty="0" err="1"/>
              <a:t>processes</a:t>
            </a:r>
            <a:r>
              <a:rPr lang="nb-NO" dirty="0"/>
              <a:t> </a:t>
            </a:r>
            <a:br>
              <a:rPr lang="nb-NO" dirty="0"/>
            </a:br>
            <a:r>
              <a:rPr lang="nb-NO" dirty="0" err="1"/>
              <a:t>are</a:t>
            </a:r>
            <a:r>
              <a:rPr lang="nb-NO" dirty="0"/>
              <a:t> leveraging </a:t>
            </a:r>
            <a:r>
              <a:rPr lang="nb-NO" dirty="0" err="1"/>
              <a:t>various</a:t>
            </a:r>
            <a:r>
              <a:rPr lang="nb-NO" dirty="0"/>
              <a:t> </a:t>
            </a:r>
            <a:r>
              <a:rPr lang="nb-NO" dirty="0" err="1"/>
              <a:t>functions</a:t>
            </a:r>
            <a:r>
              <a:rPr lang="nb-NO" dirty="0"/>
              <a:t> and </a:t>
            </a:r>
            <a:r>
              <a:rPr lang="nb-NO" dirty="0" err="1"/>
              <a:t>mechanisms</a:t>
            </a:r>
            <a:r>
              <a:rPr lang="nb-NO" dirty="0"/>
              <a:t> </a:t>
            </a:r>
            <a:br>
              <a:rPr lang="nb-NO" dirty="0"/>
            </a:br>
            <a:r>
              <a:rPr lang="nb-NO" dirty="0"/>
              <a:t>to deliver </a:t>
            </a:r>
            <a:br>
              <a:rPr lang="nb-NO" dirty="0"/>
            </a:br>
            <a:r>
              <a:rPr lang="nb-NO" b="1" u="sng" dirty="0" err="1"/>
              <a:t>good</a:t>
            </a:r>
            <a:r>
              <a:rPr lang="nb-NO" b="1" u="sng" dirty="0"/>
              <a:t> </a:t>
            </a:r>
            <a:r>
              <a:rPr lang="nb-NO" b="1" u="sng" dirty="0" err="1"/>
              <a:t>enough</a:t>
            </a:r>
            <a:r>
              <a:rPr lang="nb-NO" b="1" u="sng" dirty="0"/>
              <a:t> </a:t>
            </a:r>
            <a:r>
              <a:rPr lang="nb-NO" b="1" u="sng" dirty="0" err="1"/>
              <a:t>protection</a:t>
            </a:r>
            <a:r>
              <a:rPr lang="nb-NO" i="1" dirty="0"/>
              <a:t>.</a:t>
            </a:r>
            <a:br>
              <a:rPr lang="nb-NO" i="1" dirty="0"/>
            </a:br>
            <a:endParaRPr lang="nb-NO" i="1" dirty="0"/>
          </a:p>
          <a:p>
            <a:r>
              <a:rPr lang="nb-NO" dirty="0"/>
              <a:t>Key Point: </a:t>
            </a:r>
            <a:br>
              <a:rPr lang="nb-NO" dirty="0"/>
            </a:br>
            <a:r>
              <a:rPr lang="nb-NO" dirty="0" err="1"/>
              <a:t>Apart</a:t>
            </a:r>
            <a:r>
              <a:rPr lang="nb-NO" dirty="0"/>
              <a:t> from </a:t>
            </a:r>
            <a:r>
              <a:rPr lang="nb-NO" dirty="0" err="1"/>
              <a:t>the</a:t>
            </a:r>
            <a:r>
              <a:rPr lang="nb-NO" dirty="0"/>
              <a:t> initial </a:t>
            </a:r>
            <a:r>
              <a:rPr lang="nb-NO" b="1" dirty="0" err="1"/>
              <a:t>setup</a:t>
            </a:r>
            <a:r>
              <a:rPr lang="nb-NO" dirty="0"/>
              <a:t>, </a:t>
            </a:r>
            <a:r>
              <a:rPr lang="nb-NO" dirty="0" err="1"/>
              <a:t>the</a:t>
            </a:r>
            <a:r>
              <a:rPr lang="nb-NO" dirty="0"/>
              <a:t> </a:t>
            </a:r>
            <a:r>
              <a:rPr lang="nb-NO" dirty="0" err="1"/>
              <a:t>functions</a:t>
            </a:r>
            <a:r>
              <a:rPr lang="nb-NO" dirty="0"/>
              <a:t> </a:t>
            </a:r>
            <a:r>
              <a:rPr lang="nb-NO" dirty="0" err="1"/>
              <a:t>are</a:t>
            </a:r>
            <a:r>
              <a:rPr lang="nb-NO" dirty="0"/>
              <a:t> </a:t>
            </a:r>
            <a:r>
              <a:rPr lang="nb-NO" b="1" dirty="0" err="1"/>
              <a:t>executing</a:t>
            </a:r>
            <a:r>
              <a:rPr lang="nb-NO" dirty="0"/>
              <a:t> at different </a:t>
            </a:r>
            <a:r>
              <a:rPr lang="nb-NO" dirty="0" err="1"/>
              <a:t>places</a:t>
            </a:r>
            <a:r>
              <a:rPr lang="nb-NO" dirty="0"/>
              <a:t> in </a:t>
            </a:r>
            <a:r>
              <a:rPr lang="nb-NO" dirty="0" err="1"/>
              <a:t>the</a:t>
            </a:r>
            <a:r>
              <a:rPr lang="nb-NO" dirty="0"/>
              <a:t> </a:t>
            </a:r>
            <a:r>
              <a:rPr lang="nb-NO" dirty="0" err="1"/>
              <a:t>process</a:t>
            </a:r>
            <a:r>
              <a:rPr lang="nb-NO" dirty="0"/>
              <a:t>.</a:t>
            </a:r>
            <a:endParaRPr lang="en-GB" dirty="0"/>
          </a:p>
        </p:txBody>
      </p:sp>
    </p:spTree>
    <p:extLst>
      <p:ext uri="{BB962C8B-B14F-4D97-AF65-F5344CB8AC3E}">
        <p14:creationId xmlns:p14="http://schemas.microsoft.com/office/powerpoint/2010/main" val="1592625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77E6-4725-C098-1F58-A65005A90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216A5-0021-9C43-3356-77ECA2ADE120}"/>
              </a:ext>
            </a:extLst>
          </p:cNvPr>
          <p:cNvSpPr>
            <a:spLocks noGrp="1"/>
          </p:cNvSpPr>
          <p:nvPr>
            <p:ph type="title"/>
          </p:nvPr>
        </p:nvSpPr>
        <p:spPr/>
        <p:txBody>
          <a:bodyPr/>
          <a:lstStyle/>
          <a:p>
            <a:r>
              <a:rPr lang="nb-NO" dirty="0"/>
              <a:t>Governance</a:t>
            </a:r>
            <a:endParaRPr lang="en-US" dirty="0"/>
          </a:p>
        </p:txBody>
      </p:sp>
    </p:spTree>
    <p:extLst>
      <p:ext uri="{BB962C8B-B14F-4D97-AF65-F5344CB8AC3E}">
        <p14:creationId xmlns:p14="http://schemas.microsoft.com/office/powerpoint/2010/main" val="161878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Governance of Identity</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sz="quarter" idx="10"/>
          </p:nvPr>
        </p:nvSpPr>
        <p:spPr/>
        <p:txBody>
          <a:bodyPr>
            <a:normAutofit fontScale="92500" lnSpcReduction="10000"/>
          </a:bodyPr>
          <a:lstStyle/>
          <a:p>
            <a:r>
              <a:rPr lang="en-US"/>
              <a:t>Workforce, Contractors, Partners/Businesses, Customers..</a:t>
            </a:r>
          </a:p>
          <a:p>
            <a:r>
              <a:rPr lang="en-US"/>
              <a:t>Sources of Truth</a:t>
            </a:r>
          </a:p>
          <a:p>
            <a:pPr lvl="1"/>
            <a:r>
              <a:rPr lang="en-US"/>
              <a:t>Identity Repository, Account Directory, etc</a:t>
            </a:r>
          </a:p>
          <a:p>
            <a:r>
              <a:rPr lang="en-US"/>
              <a:t>Entitlement Management</a:t>
            </a:r>
          </a:p>
          <a:p>
            <a:r>
              <a:rPr lang="en-US"/>
              <a:t>Access request, approval and re-approval</a:t>
            </a:r>
          </a:p>
          <a:p>
            <a:r>
              <a:rPr lang="en-US"/>
              <a:t>Roles</a:t>
            </a:r>
          </a:p>
          <a:p>
            <a:r>
              <a:rPr lang="en-US"/>
              <a:t>Policies</a:t>
            </a:r>
          </a:p>
          <a:p>
            <a:r>
              <a:rPr lang="en-US"/>
              <a:t>Audit and reporting</a:t>
            </a:r>
          </a:p>
          <a:p>
            <a:r>
              <a:rPr lang="en-US"/>
              <a:t>Lifecycles of all of the above</a:t>
            </a:r>
          </a:p>
          <a:p>
            <a:endParaRPr lang="en-US"/>
          </a:p>
        </p:txBody>
      </p:sp>
    </p:spTree>
    <p:extLst>
      <p:ext uri="{BB962C8B-B14F-4D97-AF65-F5344CB8AC3E}">
        <p14:creationId xmlns:p14="http://schemas.microsoft.com/office/powerpoint/2010/main" val="1342587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8039-BEB2-C92F-F3DA-9B3148E32661}"/>
              </a:ext>
            </a:extLst>
          </p:cNvPr>
          <p:cNvSpPr>
            <a:spLocks noGrp="1"/>
          </p:cNvSpPr>
          <p:nvPr>
            <p:ph type="title"/>
          </p:nvPr>
        </p:nvSpPr>
        <p:spPr/>
        <p:txBody>
          <a:bodyPr/>
          <a:lstStyle/>
          <a:p>
            <a:r>
              <a:rPr lang="nb-NO"/>
              <a:t>Sources of «Truth»</a:t>
            </a:r>
            <a:endParaRPr lang="en-GB"/>
          </a:p>
        </p:txBody>
      </p:sp>
      <p:sp>
        <p:nvSpPr>
          <p:cNvPr id="3" name="Content Placeholder 2">
            <a:extLst>
              <a:ext uri="{FF2B5EF4-FFF2-40B4-BE49-F238E27FC236}">
                <a16:creationId xmlns:a16="http://schemas.microsoft.com/office/drawing/2014/main" id="{85AF0B12-C3F9-8083-FC29-2E17162A0AFB}"/>
              </a:ext>
            </a:extLst>
          </p:cNvPr>
          <p:cNvSpPr>
            <a:spLocks noGrp="1"/>
          </p:cNvSpPr>
          <p:nvPr>
            <p:ph sz="quarter" idx="10"/>
          </p:nvPr>
        </p:nvSpPr>
        <p:spPr/>
        <p:txBody>
          <a:bodyPr>
            <a:normAutofit/>
          </a:bodyPr>
          <a:lstStyle/>
          <a:p>
            <a:pPr marL="0" indent="0">
              <a:buNone/>
            </a:pPr>
            <a:r>
              <a:rPr lang="en-GB" dirty="0"/>
              <a:t>An authoritative place to go where you can learn about a person</a:t>
            </a:r>
          </a:p>
          <a:p>
            <a:r>
              <a:rPr lang="en-GB" dirty="0"/>
              <a:t>B2E: HR</a:t>
            </a:r>
          </a:p>
          <a:p>
            <a:r>
              <a:rPr lang="en-GB" dirty="0"/>
              <a:t>B2B: the partner's HR, a delegated admin, their federation service</a:t>
            </a:r>
          </a:p>
          <a:p>
            <a:r>
              <a:rPr lang="en-GB" dirty="0"/>
              <a:t>B2C: the individual, their social persona, a government (G2C)</a:t>
            </a:r>
          </a:p>
          <a:p>
            <a:r>
              <a:rPr lang="en-GB" dirty="0"/>
              <a:t>B2B2C</a:t>
            </a:r>
          </a:p>
          <a:p>
            <a:pPr marL="0" indent="0">
              <a:buNone/>
            </a:pPr>
            <a:endParaRPr lang="en-GB" dirty="0"/>
          </a:p>
        </p:txBody>
      </p:sp>
    </p:spTree>
    <p:extLst>
      <p:ext uri="{BB962C8B-B14F-4D97-AF65-F5344CB8AC3E}">
        <p14:creationId xmlns:p14="http://schemas.microsoft.com/office/powerpoint/2010/main" val="2559890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F85B-1F9C-696B-D065-30A0014F8629}"/>
              </a:ext>
            </a:extLst>
          </p:cNvPr>
          <p:cNvSpPr>
            <a:spLocks noGrp="1"/>
          </p:cNvSpPr>
          <p:nvPr>
            <p:ph type="title"/>
          </p:nvPr>
        </p:nvSpPr>
        <p:spPr/>
        <p:txBody>
          <a:bodyPr/>
          <a:lstStyle/>
          <a:p>
            <a:r>
              <a:rPr lang="en-GB"/>
              <a:t>User Provisioning &amp; Lifecycle Management</a:t>
            </a:r>
          </a:p>
        </p:txBody>
      </p:sp>
      <p:sp>
        <p:nvSpPr>
          <p:cNvPr id="3" name="Content Placeholder 2">
            <a:extLst>
              <a:ext uri="{FF2B5EF4-FFF2-40B4-BE49-F238E27FC236}">
                <a16:creationId xmlns:a16="http://schemas.microsoft.com/office/drawing/2014/main" id="{3B52AE84-359D-1D9C-BD95-FD54E89E168C}"/>
              </a:ext>
            </a:extLst>
          </p:cNvPr>
          <p:cNvSpPr>
            <a:spLocks noGrp="1"/>
          </p:cNvSpPr>
          <p:nvPr>
            <p:ph sz="quarter" idx="10"/>
          </p:nvPr>
        </p:nvSpPr>
        <p:spPr/>
        <p:txBody>
          <a:bodyPr/>
          <a:lstStyle/>
          <a:p>
            <a:r>
              <a:rPr lang="en-GB" dirty="0"/>
              <a:t>Creates, Maintains, and Removes objects such as user accounts in managed systems</a:t>
            </a:r>
          </a:p>
          <a:p>
            <a:r>
              <a:rPr lang="en-GB" dirty="0"/>
              <a:t>Automatable by </a:t>
            </a:r>
            <a:r>
              <a:rPr lang="en-GB" b="1" dirty="0"/>
              <a:t>events</a:t>
            </a:r>
            <a:r>
              <a:rPr lang="en-GB" dirty="0"/>
              <a:t> from sources of truth: Join / Move / Leave</a:t>
            </a:r>
          </a:p>
          <a:p>
            <a:r>
              <a:rPr lang="en-GB" dirty="0"/>
              <a:t>Can assign or remove permissions, entitlements such as group membership, roles, and profiles for authorization purposes</a:t>
            </a:r>
          </a:p>
        </p:txBody>
      </p:sp>
    </p:spTree>
    <p:extLst>
      <p:ext uri="{BB962C8B-B14F-4D97-AF65-F5344CB8AC3E}">
        <p14:creationId xmlns:p14="http://schemas.microsoft.com/office/powerpoint/2010/main" val="263830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C180-8DEB-DA25-3AC8-BF08325EF5C7}"/>
              </a:ext>
            </a:extLst>
          </p:cNvPr>
          <p:cNvSpPr>
            <a:spLocks noGrp="1"/>
          </p:cNvSpPr>
          <p:nvPr>
            <p:ph type="title"/>
          </p:nvPr>
        </p:nvSpPr>
        <p:spPr/>
        <p:txBody>
          <a:bodyPr/>
          <a:lstStyle/>
          <a:p>
            <a:r>
              <a:rPr lang="en-GB"/>
              <a:t>User Provisioning: Continued</a:t>
            </a:r>
          </a:p>
        </p:txBody>
      </p:sp>
      <p:sp>
        <p:nvSpPr>
          <p:cNvPr id="3" name="Content Placeholder 2">
            <a:extLst>
              <a:ext uri="{FF2B5EF4-FFF2-40B4-BE49-F238E27FC236}">
                <a16:creationId xmlns:a16="http://schemas.microsoft.com/office/drawing/2014/main" id="{B23FD2F8-A2FC-E1C8-5F17-47835FE0D1CA}"/>
              </a:ext>
            </a:extLst>
          </p:cNvPr>
          <p:cNvSpPr>
            <a:spLocks noGrp="1"/>
          </p:cNvSpPr>
          <p:nvPr>
            <p:ph sz="quarter" idx="10"/>
          </p:nvPr>
        </p:nvSpPr>
        <p:spPr/>
        <p:txBody>
          <a:bodyPr/>
          <a:lstStyle/>
          <a:p>
            <a:r>
              <a:rPr lang="en-GB"/>
              <a:t>Can have approval processes associated with creation and changes to user accounts</a:t>
            </a:r>
          </a:p>
          <a:p>
            <a:r>
              <a:rPr lang="en-GB"/>
              <a:t>Relies on connectivity to managed systems</a:t>
            </a:r>
          </a:p>
          <a:p>
            <a:r>
              <a:rPr lang="en-GB"/>
              <a:t>That doesn't have to be fully automated... could be a manual process driven via a help desk ticket</a:t>
            </a:r>
          </a:p>
          <a:p>
            <a:r>
              <a:rPr lang="en-GB"/>
              <a:t>Relevant standard: SCIM (System for Cross Domain Identity Management) </a:t>
            </a:r>
          </a:p>
        </p:txBody>
      </p:sp>
    </p:spTree>
    <p:extLst>
      <p:ext uri="{BB962C8B-B14F-4D97-AF65-F5344CB8AC3E}">
        <p14:creationId xmlns:p14="http://schemas.microsoft.com/office/powerpoint/2010/main" val="275409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F487D-0F04-BA43-6CE9-CD7F39098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BB006-9415-82BC-C0DC-660CBD1F8201}"/>
              </a:ext>
            </a:extLst>
          </p:cNvPr>
          <p:cNvSpPr>
            <a:spLocks noGrp="1"/>
          </p:cNvSpPr>
          <p:nvPr>
            <p:ph type="title"/>
          </p:nvPr>
        </p:nvSpPr>
        <p:spPr/>
        <p:txBody>
          <a:bodyPr/>
          <a:lstStyle/>
          <a:p>
            <a:r>
              <a:rPr lang="en-GB" dirty="0"/>
              <a:t>“Why should I care about Identity?”</a:t>
            </a:r>
            <a:endParaRPr lang="en-US" dirty="0"/>
          </a:p>
        </p:txBody>
      </p:sp>
      <p:sp>
        <p:nvSpPr>
          <p:cNvPr id="3" name="Content Placeholder 2">
            <a:extLst>
              <a:ext uri="{FF2B5EF4-FFF2-40B4-BE49-F238E27FC236}">
                <a16:creationId xmlns:a16="http://schemas.microsoft.com/office/drawing/2014/main" id="{66838A30-BCD6-D29E-1794-E567A4105A0B}"/>
              </a:ext>
            </a:extLst>
          </p:cNvPr>
          <p:cNvSpPr>
            <a:spLocks noGrp="1"/>
          </p:cNvSpPr>
          <p:nvPr>
            <p:ph sz="quarter" idx="10"/>
          </p:nvPr>
        </p:nvSpPr>
        <p:spPr/>
        <p:txBody>
          <a:bodyPr>
            <a:normAutofit/>
          </a:bodyPr>
          <a:lstStyle/>
          <a:p>
            <a:pPr marL="0" indent="0">
              <a:buNone/>
            </a:pPr>
            <a:r>
              <a:rPr lang="nb-NO" sz="3600" dirty="0"/>
              <a:t>The first </a:t>
            </a:r>
            <a:r>
              <a:rPr lang="nb-NO" sz="3600" dirty="0" err="1"/>
              <a:t>challenge</a:t>
            </a:r>
            <a:r>
              <a:rPr lang="nb-NO" sz="3600" dirty="0"/>
              <a:t> </a:t>
            </a:r>
            <a:r>
              <a:rPr lang="nb-NO" sz="3600" dirty="0" err="1"/>
              <a:t>we</a:t>
            </a:r>
            <a:r>
              <a:rPr lang="nb-NO" sz="3600" dirty="0"/>
              <a:t> </a:t>
            </a:r>
            <a:r>
              <a:rPr lang="nb-NO" sz="3600" dirty="0" err="1"/>
              <a:t>meet</a:t>
            </a:r>
            <a:r>
              <a:rPr lang="nb-NO" sz="3600" dirty="0"/>
              <a:t> </a:t>
            </a:r>
            <a:r>
              <a:rPr lang="nb-NO" sz="3600" dirty="0" err="1"/>
              <a:t>with</a:t>
            </a:r>
            <a:r>
              <a:rPr lang="nb-NO" sz="3600" dirty="0"/>
              <a:t> </a:t>
            </a:r>
            <a:r>
              <a:rPr lang="nb-NO" sz="3600" dirty="0" err="1"/>
              <a:t>identity</a:t>
            </a:r>
            <a:r>
              <a:rPr lang="nb-NO" sz="3600" dirty="0"/>
              <a:t> is </a:t>
            </a:r>
            <a:r>
              <a:rPr lang="nb-NO" sz="3600" dirty="0" err="1"/>
              <a:t>justifying</a:t>
            </a:r>
            <a:r>
              <a:rPr lang="nb-NO" sz="3600" dirty="0"/>
              <a:t> </a:t>
            </a:r>
            <a:r>
              <a:rPr lang="nb-NO" sz="3600" dirty="0" err="1"/>
              <a:t>our</a:t>
            </a:r>
            <a:r>
              <a:rPr lang="nb-NO" sz="3600" dirty="0"/>
              <a:t> </a:t>
            </a:r>
            <a:r>
              <a:rPr lang="nb-NO" sz="3600" dirty="0" err="1"/>
              <a:t>jobs</a:t>
            </a:r>
            <a:r>
              <a:rPr lang="nb-NO" sz="3600" dirty="0"/>
              <a:t> and </a:t>
            </a:r>
            <a:r>
              <a:rPr lang="nb-NO" sz="3600" dirty="0" err="1"/>
              <a:t>our</a:t>
            </a:r>
            <a:r>
              <a:rPr lang="nb-NO" sz="3600" dirty="0"/>
              <a:t> </a:t>
            </a:r>
            <a:r>
              <a:rPr lang="nb-NO" sz="3600" dirty="0" err="1"/>
              <a:t>existence</a:t>
            </a:r>
            <a:r>
              <a:rPr lang="nb-NO" sz="3600" dirty="0"/>
              <a:t>.</a:t>
            </a:r>
          </a:p>
          <a:p>
            <a:endParaRPr lang="nb-NO" sz="3600" dirty="0"/>
          </a:p>
          <a:p>
            <a:pPr marL="0" indent="0">
              <a:buNone/>
            </a:pPr>
            <a:r>
              <a:rPr lang="nb-NO" sz="3600" dirty="0"/>
              <a:t>And </a:t>
            </a:r>
            <a:r>
              <a:rPr lang="nb-NO" sz="3600" dirty="0" err="1"/>
              <a:t>with</a:t>
            </a:r>
            <a:r>
              <a:rPr lang="en-US" sz="3600" dirty="0"/>
              <a:t> everything digitized:</a:t>
            </a:r>
          </a:p>
          <a:p>
            <a:pPr marL="0" indent="0">
              <a:buNone/>
            </a:pPr>
            <a:r>
              <a:rPr lang="en-US" sz="3600" b="1" dirty="0">
                <a:solidFill>
                  <a:schemeClr val="accent2"/>
                </a:solidFill>
              </a:rPr>
              <a:t>those who control identity, control the business</a:t>
            </a:r>
            <a:endParaRPr lang="nb-NO" sz="3600" dirty="0">
              <a:solidFill>
                <a:schemeClr val="accent2"/>
              </a:solidFill>
            </a:endParaRPr>
          </a:p>
          <a:p>
            <a:pPr marL="0" indent="0">
              <a:buNone/>
            </a:pPr>
            <a:endParaRPr lang="nb-NO" sz="3600" dirty="0"/>
          </a:p>
        </p:txBody>
      </p:sp>
    </p:spTree>
    <p:extLst>
      <p:ext uri="{BB962C8B-B14F-4D97-AF65-F5344CB8AC3E}">
        <p14:creationId xmlns:p14="http://schemas.microsoft.com/office/powerpoint/2010/main" val="1005438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A53A-F89D-322D-60A8-6F795FF5B637}"/>
              </a:ext>
            </a:extLst>
          </p:cNvPr>
          <p:cNvSpPr>
            <a:spLocks noGrp="1"/>
          </p:cNvSpPr>
          <p:nvPr>
            <p:ph type="title"/>
          </p:nvPr>
        </p:nvSpPr>
        <p:spPr/>
        <p:txBody>
          <a:bodyPr/>
          <a:lstStyle/>
          <a:p>
            <a:r>
              <a:rPr lang="en-GB"/>
              <a:t>Entitlement Management</a:t>
            </a:r>
          </a:p>
        </p:txBody>
      </p:sp>
      <p:sp>
        <p:nvSpPr>
          <p:cNvPr id="3" name="Content Placeholder 2">
            <a:extLst>
              <a:ext uri="{FF2B5EF4-FFF2-40B4-BE49-F238E27FC236}">
                <a16:creationId xmlns:a16="http://schemas.microsoft.com/office/drawing/2014/main" id="{58944B1F-BF8D-3879-BBBF-1F2878A93F3B}"/>
              </a:ext>
            </a:extLst>
          </p:cNvPr>
          <p:cNvSpPr>
            <a:spLocks noGrp="1"/>
          </p:cNvSpPr>
          <p:nvPr>
            <p:ph sz="quarter" idx="10"/>
          </p:nvPr>
        </p:nvSpPr>
        <p:spPr/>
        <p:txBody>
          <a:bodyPr/>
          <a:lstStyle/>
          <a:p>
            <a:r>
              <a:rPr lang="en-GB"/>
              <a:t>Applications have permissions such as "create purchase order"</a:t>
            </a:r>
          </a:p>
          <a:p>
            <a:r>
              <a:rPr lang="en-GB"/>
              <a:t>Permissions often get aggregated into entitlements for easier management</a:t>
            </a:r>
          </a:p>
          <a:p>
            <a:r>
              <a:rPr lang="en-GB"/>
              <a:t>Entitlements include groups, technical roles, business roles, profiles, permission sets</a:t>
            </a:r>
          </a:p>
          <a:p>
            <a:r>
              <a:rPr lang="en-GB"/>
              <a:t>Instead of assigning people individual permissions they are often assigned entitlements</a:t>
            </a:r>
          </a:p>
          <a:p>
            <a:endParaRPr lang="en-GB"/>
          </a:p>
        </p:txBody>
      </p:sp>
    </p:spTree>
    <p:extLst>
      <p:ext uri="{BB962C8B-B14F-4D97-AF65-F5344CB8AC3E}">
        <p14:creationId xmlns:p14="http://schemas.microsoft.com/office/powerpoint/2010/main" val="460379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51E7-0A75-50C5-B228-2527A1397B11}"/>
              </a:ext>
            </a:extLst>
          </p:cNvPr>
          <p:cNvSpPr>
            <a:spLocks noGrp="1"/>
          </p:cNvSpPr>
          <p:nvPr>
            <p:ph type="title"/>
          </p:nvPr>
        </p:nvSpPr>
        <p:spPr/>
        <p:txBody>
          <a:bodyPr/>
          <a:lstStyle/>
          <a:p>
            <a:r>
              <a:rPr lang="en-GB"/>
              <a:t>Entitlement Mgt: Continued</a:t>
            </a:r>
          </a:p>
        </p:txBody>
      </p:sp>
      <p:sp>
        <p:nvSpPr>
          <p:cNvPr id="3" name="Content Placeholder 2">
            <a:extLst>
              <a:ext uri="{FF2B5EF4-FFF2-40B4-BE49-F238E27FC236}">
                <a16:creationId xmlns:a16="http://schemas.microsoft.com/office/drawing/2014/main" id="{6C7E36E1-E190-2D54-5733-82316DAE2F82}"/>
              </a:ext>
            </a:extLst>
          </p:cNvPr>
          <p:cNvSpPr>
            <a:spLocks noGrp="1"/>
          </p:cNvSpPr>
          <p:nvPr>
            <p:ph sz="quarter" idx="10"/>
          </p:nvPr>
        </p:nvSpPr>
        <p:spPr/>
        <p:txBody>
          <a:bodyPr>
            <a:normAutofit fontScale="92500" lnSpcReduction="10000"/>
          </a:bodyPr>
          <a:lstStyle/>
          <a:p>
            <a:r>
              <a:rPr lang="en-GB"/>
              <a:t>Entitlement Management involves the cataloging of assignable entitlements</a:t>
            </a:r>
          </a:p>
          <a:p>
            <a:r>
              <a:rPr lang="en-GB"/>
              <a:t>Adding meaningful descriptions</a:t>
            </a:r>
          </a:p>
          <a:p>
            <a:r>
              <a:rPr lang="en-GB"/>
              <a:t>Adding "owners"</a:t>
            </a:r>
          </a:p>
          <a:p>
            <a:r>
              <a:rPr lang="en-GB"/>
              <a:t>Mapping entitlements to job responsibilities or types of users</a:t>
            </a:r>
          </a:p>
          <a:p>
            <a:r>
              <a:rPr lang="en-GB"/>
              <a:t>"Purchasing clerks get these groups"</a:t>
            </a:r>
          </a:p>
          <a:p>
            <a:r>
              <a:rPr lang="en-GB"/>
              <a:t>"Tier 1 Partners get this profile"</a:t>
            </a:r>
          </a:p>
          <a:p>
            <a:r>
              <a:rPr lang="en-GB"/>
              <a:t>Often necessarily pre-work before doing segregation of duties analysis and enforcement</a:t>
            </a:r>
          </a:p>
        </p:txBody>
      </p:sp>
    </p:spTree>
    <p:extLst>
      <p:ext uri="{BB962C8B-B14F-4D97-AF65-F5344CB8AC3E}">
        <p14:creationId xmlns:p14="http://schemas.microsoft.com/office/powerpoint/2010/main" val="864676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3A7F-07CE-406C-7903-4B8F19FEDA70}"/>
              </a:ext>
            </a:extLst>
          </p:cNvPr>
          <p:cNvSpPr>
            <a:spLocks noGrp="1"/>
          </p:cNvSpPr>
          <p:nvPr>
            <p:ph type="title"/>
          </p:nvPr>
        </p:nvSpPr>
        <p:spPr/>
        <p:txBody>
          <a:bodyPr/>
          <a:lstStyle/>
          <a:p>
            <a:r>
              <a:rPr lang="en-GB"/>
              <a:t>Role Management</a:t>
            </a:r>
          </a:p>
        </p:txBody>
      </p:sp>
      <p:sp>
        <p:nvSpPr>
          <p:cNvPr id="3" name="Content Placeholder 2">
            <a:extLst>
              <a:ext uri="{FF2B5EF4-FFF2-40B4-BE49-F238E27FC236}">
                <a16:creationId xmlns:a16="http://schemas.microsoft.com/office/drawing/2014/main" id="{47CE6DF1-8DB9-D308-018E-74AC9F544007}"/>
              </a:ext>
            </a:extLst>
          </p:cNvPr>
          <p:cNvSpPr>
            <a:spLocks noGrp="1"/>
          </p:cNvSpPr>
          <p:nvPr>
            <p:ph sz="quarter" idx="10"/>
          </p:nvPr>
        </p:nvSpPr>
        <p:spPr/>
        <p:txBody>
          <a:bodyPr>
            <a:normAutofit fontScale="92500" lnSpcReduction="20000"/>
          </a:bodyPr>
          <a:lstStyle/>
          <a:p>
            <a:r>
              <a:rPr lang="en-GB" dirty="0"/>
              <a:t>Individual entitlements can become hard to manage</a:t>
            </a:r>
          </a:p>
          <a:p>
            <a:r>
              <a:rPr lang="en-GB" dirty="0"/>
              <a:t>They can get aggregated into roles of 2 </a:t>
            </a:r>
            <a:r>
              <a:rPr lang="en-GB" dirty="0" err="1"/>
              <a:t>flavors</a:t>
            </a:r>
            <a:r>
              <a:rPr lang="en-GB" dirty="0"/>
              <a:t>:</a:t>
            </a:r>
          </a:p>
          <a:p>
            <a:pPr lvl="1"/>
            <a:r>
              <a:rPr lang="en-GB" dirty="0"/>
              <a:t>Business roles = job responsibilities</a:t>
            </a:r>
          </a:p>
          <a:p>
            <a:pPr lvl="1"/>
            <a:r>
              <a:rPr lang="en-GB" dirty="0"/>
              <a:t>Technical roles = collections of lower-level entitlements to enable access</a:t>
            </a:r>
          </a:p>
          <a:p>
            <a:r>
              <a:rPr lang="en-GB" dirty="0"/>
              <a:t>Roles, especially business roles, can be mapped to HR job codes and positions</a:t>
            </a:r>
          </a:p>
          <a:p>
            <a:r>
              <a:rPr lang="en-GB" dirty="0"/>
              <a:t>As well as partner classifications</a:t>
            </a:r>
          </a:p>
          <a:p>
            <a:r>
              <a:rPr lang="en-GB" dirty="0"/>
              <a:t>Entitlements within a role need on-going review</a:t>
            </a:r>
          </a:p>
          <a:p>
            <a:r>
              <a:rPr lang="en-GB" dirty="0"/>
              <a:t>Assignment rules that map roles to people need on-going review</a:t>
            </a:r>
          </a:p>
          <a:p>
            <a:endParaRPr lang="en-GB" dirty="0"/>
          </a:p>
        </p:txBody>
      </p:sp>
    </p:spTree>
    <p:extLst>
      <p:ext uri="{BB962C8B-B14F-4D97-AF65-F5344CB8AC3E}">
        <p14:creationId xmlns:p14="http://schemas.microsoft.com/office/powerpoint/2010/main" val="1459107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2D4B-D36F-15F0-109F-6E0DEA570F61}"/>
              </a:ext>
            </a:extLst>
          </p:cNvPr>
          <p:cNvSpPr>
            <a:spLocks noGrp="1"/>
          </p:cNvSpPr>
          <p:nvPr>
            <p:ph type="title"/>
          </p:nvPr>
        </p:nvSpPr>
        <p:spPr/>
        <p:txBody>
          <a:bodyPr/>
          <a:lstStyle/>
          <a:p>
            <a:r>
              <a:rPr lang="nb-NO" dirty="0"/>
              <a:t>RBAC – ABAC – PBAC + +</a:t>
            </a:r>
            <a:endParaRPr lang="en-GB" dirty="0"/>
          </a:p>
        </p:txBody>
      </p:sp>
      <p:sp>
        <p:nvSpPr>
          <p:cNvPr id="3" name="Content Placeholder 2">
            <a:extLst>
              <a:ext uri="{FF2B5EF4-FFF2-40B4-BE49-F238E27FC236}">
                <a16:creationId xmlns:a16="http://schemas.microsoft.com/office/drawing/2014/main" id="{6E811B1C-E059-6A49-CF1E-6255A3BB37CF}"/>
              </a:ext>
            </a:extLst>
          </p:cNvPr>
          <p:cNvSpPr>
            <a:spLocks noGrp="1"/>
          </p:cNvSpPr>
          <p:nvPr>
            <p:ph sz="quarter" idx="10"/>
          </p:nvPr>
        </p:nvSpPr>
        <p:spPr/>
        <p:txBody>
          <a:bodyPr/>
          <a:lstStyle/>
          <a:p>
            <a:pPr marL="0" indent="0">
              <a:buNone/>
            </a:pPr>
            <a:r>
              <a:rPr lang="en-GB" dirty="0"/>
              <a:t>“X” Based Access Control</a:t>
            </a:r>
          </a:p>
          <a:p>
            <a:pPr marL="0" indent="0">
              <a:buNone/>
            </a:pPr>
            <a:endParaRPr lang="en-GB" dirty="0"/>
          </a:p>
          <a:p>
            <a:pPr marL="0" indent="0">
              <a:buNone/>
            </a:pPr>
            <a:r>
              <a:rPr lang="en-GB" dirty="0"/>
              <a:t>These are all perspectives on the same thing:</a:t>
            </a:r>
          </a:p>
          <a:p>
            <a:pPr marL="0" indent="0">
              <a:buNone/>
            </a:pPr>
            <a:endParaRPr lang="en-GB" dirty="0"/>
          </a:p>
          <a:p>
            <a:pPr marL="0" indent="0">
              <a:buNone/>
            </a:pPr>
            <a:r>
              <a:rPr lang="en-GB" dirty="0"/>
              <a:t>The input for making a Decision about Access (granted or denied)</a:t>
            </a:r>
          </a:p>
        </p:txBody>
      </p:sp>
      <p:pic>
        <p:nvPicPr>
          <p:cNvPr id="7" name="Picture 6" descr="A diagram of a flowchart&#10;&#10;AI-generated content may be incorrect.">
            <a:extLst>
              <a:ext uri="{FF2B5EF4-FFF2-40B4-BE49-F238E27FC236}">
                <a16:creationId xmlns:a16="http://schemas.microsoft.com/office/drawing/2014/main" id="{F15DA5C6-71A2-F62D-A0F3-17C6F805C0E6}"/>
              </a:ext>
            </a:extLst>
          </p:cNvPr>
          <p:cNvPicPr>
            <a:picLocks noChangeAspect="1"/>
          </p:cNvPicPr>
          <p:nvPr/>
        </p:nvPicPr>
        <p:blipFill>
          <a:blip r:embed="rId3"/>
          <a:stretch>
            <a:fillRect/>
          </a:stretch>
        </p:blipFill>
        <p:spPr>
          <a:xfrm>
            <a:off x="1408827" y="561768"/>
            <a:ext cx="9374345" cy="5734463"/>
          </a:xfrm>
          <a:prstGeom prst="rect">
            <a:avLst/>
          </a:prstGeom>
        </p:spPr>
      </p:pic>
    </p:spTree>
    <p:extLst>
      <p:ext uri="{BB962C8B-B14F-4D97-AF65-F5344CB8AC3E}">
        <p14:creationId xmlns:p14="http://schemas.microsoft.com/office/powerpoint/2010/main" val="296990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3E3C-EA11-2316-41F3-926F52502936}"/>
              </a:ext>
            </a:extLst>
          </p:cNvPr>
          <p:cNvSpPr>
            <a:spLocks noGrp="1"/>
          </p:cNvSpPr>
          <p:nvPr>
            <p:ph type="title"/>
          </p:nvPr>
        </p:nvSpPr>
        <p:spPr/>
        <p:txBody>
          <a:bodyPr/>
          <a:lstStyle/>
          <a:p>
            <a:r>
              <a:rPr lang="en-GB"/>
              <a:t>Access Certification</a:t>
            </a:r>
          </a:p>
        </p:txBody>
      </p:sp>
      <p:sp>
        <p:nvSpPr>
          <p:cNvPr id="3" name="Content Placeholder 2">
            <a:extLst>
              <a:ext uri="{FF2B5EF4-FFF2-40B4-BE49-F238E27FC236}">
                <a16:creationId xmlns:a16="http://schemas.microsoft.com/office/drawing/2014/main" id="{3EA504F2-BE6D-B577-3FA2-A5EF838491A5}"/>
              </a:ext>
            </a:extLst>
          </p:cNvPr>
          <p:cNvSpPr>
            <a:spLocks noGrp="1"/>
          </p:cNvSpPr>
          <p:nvPr>
            <p:ph sz="quarter" idx="10"/>
          </p:nvPr>
        </p:nvSpPr>
        <p:spPr/>
        <p:txBody>
          <a:bodyPr vert="horz" lIns="91440" tIns="45720" rIns="91440" bIns="45720" rtlCol="0" anchor="t">
            <a:normAutofit/>
          </a:bodyPr>
          <a:lstStyle/>
          <a:p>
            <a:pPr marL="363220" indent="-363220"/>
            <a:r>
              <a:rPr lang="en-US" dirty="0">
                <a:latin typeface="Tahoma"/>
                <a:ea typeface="Tahoma"/>
                <a:cs typeface="Tahoma"/>
              </a:rPr>
              <a:t>On-going review of who can access what</a:t>
            </a:r>
            <a:endParaRPr lang="en-US" dirty="0"/>
          </a:p>
          <a:p>
            <a:pPr marL="363220" indent="-363220"/>
            <a:r>
              <a:rPr lang="en-US" dirty="0">
                <a:latin typeface="Tahoma"/>
                <a:ea typeface="Tahoma"/>
                <a:cs typeface="Tahoma"/>
              </a:rPr>
              <a:t>Ideally a tool to prevent people from keeping access they no longer need</a:t>
            </a:r>
            <a:endParaRPr lang="en-US" dirty="0">
              <a:cs typeface="Arial" panose="020B0604020202020204"/>
            </a:endParaRPr>
          </a:p>
          <a:p>
            <a:pPr marL="680720" lvl="1" indent="-363220"/>
            <a:r>
              <a:rPr lang="en-US" dirty="0">
                <a:latin typeface="Tahoma"/>
                <a:ea typeface="Tahoma"/>
                <a:cs typeface="Tahoma"/>
              </a:rPr>
              <a:t>But it only works if the certifiers have stamina and the right competency for making those decisions</a:t>
            </a:r>
            <a:endParaRPr lang="en-US" dirty="0">
              <a:cs typeface="Arial" panose="020B0604020202020204"/>
            </a:endParaRPr>
          </a:p>
          <a:p>
            <a:pPr marL="363220" indent="-363220"/>
            <a:r>
              <a:rPr lang="en-US" dirty="0">
                <a:latin typeface="Tahoma"/>
                <a:ea typeface="Tahoma"/>
                <a:cs typeface="Tahoma"/>
              </a:rPr>
              <a:t>Changes to entitlements can trigger reviews</a:t>
            </a:r>
          </a:p>
          <a:p>
            <a:pPr marL="363220" indent="-363220"/>
            <a:r>
              <a:rPr lang="en-US" dirty="0">
                <a:latin typeface="Tahoma"/>
                <a:ea typeface="Tahoma"/>
                <a:cs typeface="Tahoma"/>
              </a:rPr>
              <a:t>Changes to job roles can trigger reviews</a:t>
            </a:r>
          </a:p>
          <a:p>
            <a:pPr marL="223520" indent="-363220"/>
            <a:r>
              <a:rPr lang="en-US" dirty="0">
                <a:latin typeface="Tahoma"/>
                <a:ea typeface="Tahoma"/>
                <a:cs typeface="Tahoma"/>
              </a:rPr>
              <a:t>Risk events can trigger (scoped) reviews</a:t>
            </a:r>
            <a:endParaRPr lang="en-US" dirty="0">
              <a:cs typeface="Arial" panose="020B0604020202020204"/>
            </a:endParaRPr>
          </a:p>
        </p:txBody>
      </p:sp>
    </p:spTree>
    <p:extLst>
      <p:ext uri="{BB962C8B-B14F-4D97-AF65-F5344CB8AC3E}">
        <p14:creationId xmlns:p14="http://schemas.microsoft.com/office/powerpoint/2010/main" val="1857585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7C32-557F-11A8-3CD5-70C7DFA5766E}"/>
              </a:ext>
            </a:extLst>
          </p:cNvPr>
          <p:cNvSpPr>
            <a:spLocks noGrp="1"/>
          </p:cNvSpPr>
          <p:nvPr>
            <p:ph type="title"/>
          </p:nvPr>
        </p:nvSpPr>
        <p:spPr/>
        <p:txBody>
          <a:bodyPr/>
          <a:lstStyle/>
          <a:p>
            <a:r>
              <a:rPr lang="en-GB"/>
              <a:t>Identity Analytics and Intelligence</a:t>
            </a:r>
          </a:p>
        </p:txBody>
      </p:sp>
      <p:sp>
        <p:nvSpPr>
          <p:cNvPr id="3" name="Content Placeholder 2">
            <a:extLst>
              <a:ext uri="{FF2B5EF4-FFF2-40B4-BE49-F238E27FC236}">
                <a16:creationId xmlns:a16="http://schemas.microsoft.com/office/drawing/2014/main" id="{1144071C-B8F2-FBA9-6976-057C7DCD1264}"/>
              </a:ext>
            </a:extLst>
          </p:cNvPr>
          <p:cNvSpPr>
            <a:spLocks noGrp="1"/>
          </p:cNvSpPr>
          <p:nvPr>
            <p:ph sz="quarter" idx="10"/>
          </p:nvPr>
        </p:nvSpPr>
        <p:spPr/>
        <p:txBody>
          <a:bodyPr/>
          <a:lstStyle/>
          <a:p>
            <a:r>
              <a:rPr lang="en-GB"/>
              <a:t>Find commonalities and outliers among user populations</a:t>
            </a:r>
          </a:p>
          <a:p>
            <a:r>
              <a:rPr lang="en-GB"/>
              <a:t>Group commonly assigned entitlements together as candidate roles</a:t>
            </a:r>
          </a:p>
          <a:p>
            <a:r>
              <a:rPr lang="en-GB"/>
              <a:t>Identified over-privileged users and other deviations</a:t>
            </a:r>
          </a:p>
          <a:p>
            <a:r>
              <a:rPr lang="en-GB"/>
              <a:t>Discovers undocumented high privileged access (HPA) rights assigned to regular, non-privileged, accounts.</a:t>
            </a:r>
          </a:p>
          <a:p>
            <a:r>
              <a:rPr lang="en-GB"/>
              <a:t>Also a tool for designing better access policies.</a:t>
            </a:r>
          </a:p>
        </p:txBody>
      </p:sp>
    </p:spTree>
    <p:extLst>
      <p:ext uri="{BB962C8B-B14F-4D97-AF65-F5344CB8AC3E}">
        <p14:creationId xmlns:p14="http://schemas.microsoft.com/office/powerpoint/2010/main" val="2069321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Validation / Proofing</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sz="quarter" idx="10"/>
          </p:nvPr>
        </p:nvSpPr>
        <p:spPr/>
        <p:txBody>
          <a:bodyPr>
            <a:normAutofit/>
          </a:bodyPr>
          <a:lstStyle/>
          <a:p>
            <a:r>
              <a:rPr lang="en-US" dirty="0"/>
              <a:t>Establishes the data and the resulting data set (digital identity)</a:t>
            </a:r>
          </a:p>
          <a:p>
            <a:r>
              <a:rPr lang="en-US" dirty="0"/>
              <a:t>Do we trust the data? Why? How?</a:t>
            </a:r>
          </a:p>
          <a:p>
            <a:r>
              <a:rPr lang="en-US" dirty="0"/>
              <a:t>Decentralized Identity</a:t>
            </a:r>
          </a:p>
          <a:p>
            <a:r>
              <a:rPr lang="en-US" dirty="0"/>
              <a:t>Self Sovereign Identity</a:t>
            </a:r>
          </a:p>
          <a:p>
            <a:r>
              <a:rPr lang="en-US" dirty="0"/>
              <a:t>Verified Credentials </a:t>
            </a:r>
            <a:r>
              <a:rPr lang="en-US"/>
              <a:t>(examples)</a:t>
            </a:r>
            <a:endParaRPr lang="en-US" dirty="0"/>
          </a:p>
          <a:p>
            <a:pPr lvl="1"/>
            <a:r>
              <a:rPr lang="en-US" dirty="0" err="1"/>
              <a:t>mDL</a:t>
            </a:r>
            <a:endParaRPr lang="en-US" dirty="0"/>
          </a:p>
          <a:p>
            <a:pPr lvl="1"/>
            <a:r>
              <a:rPr lang="en-US" dirty="0"/>
              <a:t>CIDPRO</a:t>
            </a:r>
          </a:p>
          <a:p>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3772266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7A964-C967-AD79-0ABB-1DAE40C6D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BBDB0-053A-9070-589D-58030266D1B9}"/>
              </a:ext>
            </a:extLst>
          </p:cNvPr>
          <p:cNvSpPr>
            <a:spLocks noGrp="1"/>
          </p:cNvSpPr>
          <p:nvPr>
            <p:ph type="title"/>
          </p:nvPr>
        </p:nvSpPr>
        <p:spPr/>
        <p:txBody>
          <a:bodyPr/>
          <a:lstStyle/>
          <a:p>
            <a:r>
              <a:rPr lang="nb-NO" dirty="0"/>
              <a:t>Privileged Access</a:t>
            </a:r>
            <a:endParaRPr lang="en-US" dirty="0"/>
          </a:p>
        </p:txBody>
      </p:sp>
    </p:spTree>
    <p:extLst>
      <p:ext uri="{BB962C8B-B14F-4D97-AF65-F5344CB8AC3E}">
        <p14:creationId xmlns:p14="http://schemas.microsoft.com/office/powerpoint/2010/main" val="20564193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Privileged Access</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sz="quarter" idx="10"/>
          </p:nvPr>
        </p:nvSpPr>
        <p:spPr/>
        <p:txBody>
          <a:bodyPr vert="horz" lIns="91440" tIns="45720" rIns="91440" bIns="45720" rtlCol="0" anchor="t">
            <a:normAutofit lnSpcReduction="10000"/>
          </a:bodyPr>
          <a:lstStyle/>
          <a:p>
            <a:r>
              <a:rPr lang="en-US" dirty="0"/>
              <a:t>Not a well-defined term</a:t>
            </a:r>
          </a:p>
          <a:p>
            <a:pPr lvl="1"/>
            <a:r>
              <a:rPr lang="en-US" dirty="0"/>
              <a:t>PAM: A = ?</a:t>
            </a:r>
          </a:p>
          <a:p>
            <a:r>
              <a:rPr lang="en-US" dirty="0"/>
              <a:t>What is more privileged than the rest? </a:t>
            </a:r>
          </a:p>
          <a:p>
            <a:r>
              <a:rPr lang="en-US" dirty="0"/>
              <a:t>Why?</a:t>
            </a:r>
          </a:p>
          <a:p>
            <a:pPr lvl="1"/>
            <a:r>
              <a:rPr lang="en-US" u="sng" dirty="0"/>
              <a:t>Your business must decide</a:t>
            </a:r>
          </a:p>
          <a:p>
            <a:pPr lvl="1"/>
            <a:r>
              <a:rPr lang="en-US" dirty="0"/>
              <a:t>(That probably means </a:t>
            </a:r>
            <a:r>
              <a:rPr lang="en-US" u="sng" dirty="0"/>
              <a:t>you </a:t>
            </a:r>
            <a:r>
              <a:rPr lang="en-US" dirty="0"/>
              <a:t>must decide)</a:t>
            </a:r>
          </a:p>
          <a:p>
            <a:r>
              <a:rPr lang="en-US" dirty="0"/>
              <a:t>How good is your CMDB? Or your APM? Or your other catalog of assets?</a:t>
            </a:r>
            <a:br>
              <a:rPr lang="en-US" dirty="0"/>
            </a:br>
            <a:r>
              <a:rPr lang="en-US" sz="1400" dirty="0"/>
              <a:t>(CMDB: Configuration Management DB, APM: Application Portfolio Management)</a:t>
            </a:r>
            <a:r>
              <a:rPr lang="en-US" dirty="0"/>
              <a:t> </a:t>
            </a:r>
            <a:endParaRPr lang="en-US" dirty="0">
              <a:cs typeface="Arial"/>
            </a:endParaRPr>
          </a:p>
        </p:txBody>
      </p:sp>
    </p:spTree>
    <p:extLst>
      <p:ext uri="{BB962C8B-B14F-4D97-AF65-F5344CB8AC3E}">
        <p14:creationId xmlns:p14="http://schemas.microsoft.com/office/powerpoint/2010/main" val="1648742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60DA-9907-EC3A-007D-D6B6060476DD}"/>
              </a:ext>
            </a:extLst>
          </p:cNvPr>
          <p:cNvSpPr>
            <a:spLocks noGrp="1"/>
          </p:cNvSpPr>
          <p:nvPr>
            <p:ph type="title"/>
          </p:nvPr>
        </p:nvSpPr>
        <p:spPr/>
        <p:txBody>
          <a:bodyPr/>
          <a:lstStyle/>
          <a:p>
            <a:r>
              <a:rPr lang="en-GB"/>
              <a:t>Privileged Account Management</a:t>
            </a:r>
          </a:p>
        </p:txBody>
      </p:sp>
      <p:sp>
        <p:nvSpPr>
          <p:cNvPr id="3" name="Content Placeholder 2">
            <a:extLst>
              <a:ext uri="{FF2B5EF4-FFF2-40B4-BE49-F238E27FC236}">
                <a16:creationId xmlns:a16="http://schemas.microsoft.com/office/drawing/2014/main" id="{6873C2EA-72EB-A363-4191-F31DF6D032D5}"/>
              </a:ext>
            </a:extLst>
          </p:cNvPr>
          <p:cNvSpPr>
            <a:spLocks noGrp="1"/>
          </p:cNvSpPr>
          <p:nvPr>
            <p:ph sz="quarter" idx="10"/>
          </p:nvPr>
        </p:nvSpPr>
        <p:spPr/>
        <p:txBody>
          <a:bodyPr vert="horz" lIns="91440" tIns="45720" rIns="91440" bIns="45720" rtlCol="0" anchor="t">
            <a:normAutofit/>
          </a:bodyPr>
          <a:lstStyle/>
          <a:p>
            <a:r>
              <a:rPr lang="en-GB" dirty="0"/>
              <a:t>Some user </a:t>
            </a:r>
            <a:r>
              <a:rPr lang="en-GB" i="1" dirty="0"/>
              <a:t>accounts</a:t>
            </a:r>
            <a:r>
              <a:rPr lang="en-GB" dirty="0"/>
              <a:t> are extra special e.g. sysadmin, root, etc</a:t>
            </a:r>
          </a:p>
          <a:p>
            <a:r>
              <a:rPr lang="en-GB" dirty="0"/>
              <a:t>Access to accounts like these and account used for service to service integration need management too even though there isn't a single user associated with them</a:t>
            </a:r>
          </a:p>
          <a:p>
            <a:r>
              <a:rPr lang="en-GB" dirty="0"/>
              <a:t>"Check out" access to root</a:t>
            </a:r>
          </a:p>
          <a:p>
            <a:r>
              <a:rPr lang="en-GB" dirty="0"/>
              <a:t>Record actions users take while in a privileged state</a:t>
            </a:r>
          </a:p>
          <a:p>
            <a:r>
              <a:rPr lang="en-GB" dirty="0"/>
              <a:t>Scramble passwords to protect special accounts</a:t>
            </a:r>
          </a:p>
        </p:txBody>
      </p:sp>
    </p:spTree>
    <p:extLst>
      <p:ext uri="{BB962C8B-B14F-4D97-AF65-F5344CB8AC3E}">
        <p14:creationId xmlns:p14="http://schemas.microsoft.com/office/powerpoint/2010/main" val="164982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F3FA37-10F1-D717-5BBE-2A170FA9B58F}"/>
              </a:ext>
            </a:extLst>
          </p:cNvPr>
          <p:cNvSpPr txBox="1">
            <a:spLocks/>
          </p:cNvSpPr>
          <p:nvPr/>
        </p:nvSpPr>
        <p:spPr>
          <a:xfrm>
            <a:off x="458787" y="366713"/>
            <a:ext cx="4946333" cy="5621337"/>
          </a:xfrm>
          <a:prstGeom prst="rect">
            <a:avLst/>
          </a:prstGeom>
          <a:solidFill>
            <a:schemeClr val="bg1"/>
          </a:solidFill>
        </p:spPr>
        <p:txBody>
          <a:bodyPr lIns="108000" tIns="108000" rIns="108000" bIns="108000" anchor="ctr" anchorCtr="0">
            <a:noAutofit/>
          </a:bodyPr>
          <a:lstStyle>
            <a:lvl1pPr algn="l" defTabSz="914400" rtl="0" eaLnBrk="1" latinLnBrk="0" hangingPunct="1">
              <a:lnSpc>
                <a:spcPct val="90000"/>
              </a:lnSpc>
              <a:spcBef>
                <a:spcPts val="1200"/>
              </a:spcBef>
              <a:spcAft>
                <a:spcPts val="0"/>
              </a:spcAft>
              <a:buNone/>
              <a:defRPr sz="3200" b="0" kern="1200">
                <a:solidFill>
                  <a:schemeClr val="tx2"/>
                </a:solidFill>
                <a:latin typeface="Arial Black" panose="020B0A04020102020204" pitchFamily="34" charset="0"/>
                <a:ea typeface="+mj-ea"/>
                <a:cs typeface="+mj-cs"/>
              </a:defRPr>
            </a:lvl1pPr>
          </a:lstStyle>
          <a:p>
            <a:pPr algn="ctr">
              <a:spcBef>
                <a:spcPts val="2400"/>
              </a:spcBef>
              <a:spcAft>
                <a:spcPts val="1200"/>
              </a:spcAft>
            </a:pPr>
            <a:r>
              <a:rPr lang="en-US" sz="3000" b="1" i="1" dirty="0">
                <a:solidFill>
                  <a:schemeClr val="accent2"/>
                </a:solidFill>
                <a:latin typeface="Arial Black" panose="020B0604020202020204" pitchFamily="34" charset="0"/>
                <a:cs typeface="Arial Black" panose="020B0604020202020204" pitchFamily="34" charset="0"/>
              </a:rPr>
              <a:t>Everyone</a:t>
            </a:r>
            <a:r>
              <a:rPr lang="en-US" sz="3000" b="1" dirty="0">
                <a:solidFill>
                  <a:schemeClr val="accent2"/>
                </a:solidFill>
                <a:latin typeface="Arial Black" panose="020B0604020202020204" pitchFamily="34" charset="0"/>
                <a:cs typeface="Arial Black" panose="020B0604020202020204" pitchFamily="34" charset="0"/>
              </a:rPr>
              <a:t> is doing </a:t>
            </a:r>
            <a:br>
              <a:rPr lang="en-US" sz="3000" b="1" dirty="0">
                <a:solidFill>
                  <a:schemeClr val="accent2"/>
                </a:solidFill>
                <a:latin typeface="Arial Black" panose="020B0604020202020204" pitchFamily="34" charset="0"/>
                <a:cs typeface="Arial Black" panose="020B0604020202020204" pitchFamily="34" charset="0"/>
              </a:rPr>
            </a:br>
            <a:r>
              <a:rPr lang="en-US" sz="3000" b="1" dirty="0">
                <a:solidFill>
                  <a:schemeClr val="accent2"/>
                </a:solidFill>
                <a:latin typeface="Arial Black" panose="020B0604020202020204" pitchFamily="34" charset="0"/>
                <a:cs typeface="Arial Black" panose="020B0604020202020204" pitchFamily="34" charset="0"/>
              </a:rPr>
              <a:t>IAM!</a:t>
            </a:r>
            <a:br>
              <a:rPr lang="en-US" sz="3000" b="1" dirty="0">
                <a:solidFill>
                  <a:schemeClr val="accent2"/>
                </a:solidFill>
                <a:latin typeface="Arial Black" panose="020B0604020202020204" pitchFamily="34" charset="0"/>
                <a:cs typeface="Arial Black" panose="020B0604020202020204" pitchFamily="34" charset="0"/>
              </a:rPr>
            </a:br>
            <a:br>
              <a:rPr lang="en-US" sz="3000" b="1" dirty="0">
                <a:solidFill>
                  <a:schemeClr val="accent2"/>
                </a:solidFill>
                <a:latin typeface="Arial Black" panose="020B0604020202020204" pitchFamily="34" charset="0"/>
                <a:cs typeface="Arial Black" panose="020B0604020202020204" pitchFamily="34" charset="0"/>
              </a:rPr>
            </a:br>
            <a:r>
              <a:rPr lang="en-US" sz="3000" b="1" dirty="0">
                <a:solidFill>
                  <a:schemeClr val="accent2"/>
                </a:solidFill>
                <a:latin typeface="Arial Black" panose="020B0604020202020204" pitchFamily="34" charset="0"/>
                <a:cs typeface="Arial Black" panose="020B0604020202020204" pitchFamily="34" charset="0"/>
              </a:rPr>
              <a:t>They just aren’t using our terms for it.</a:t>
            </a:r>
            <a:br>
              <a:rPr lang="en-US" sz="3000" b="1" dirty="0">
                <a:solidFill>
                  <a:schemeClr val="accent2"/>
                </a:solidFill>
                <a:latin typeface="Arial Black" panose="020B0604020202020204" pitchFamily="34" charset="0"/>
                <a:cs typeface="Arial Black" panose="020B0604020202020204" pitchFamily="34" charset="0"/>
              </a:rPr>
            </a:br>
            <a:br>
              <a:rPr lang="en-US" sz="3000" b="1" dirty="0">
                <a:solidFill>
                  <a:schemeClr val="accent2"/>
                </a:solidFill>
                <a:latin typeface="Arial Black" panose="020B0604020202020204" pitchFamily="34" charset="0"/>
                <a:cs typeface="Arial Black" panose="020B0604020202020204" pitchFamily="34" charset="0"/>
              </a:rPr>
            </a:br>
            <a:r>
              <a:rPr lang="en-US" sz="3000" b="1" dirty="0">
                <a:solidFill>
                  <a:schemeClr val="accent2"/>
                </a:solidFill>
                <a:latin typeface="Arial Black" panose="020B0604020202020204" pitchFamily="34" charset="0"/>
                <a:cs typeface="Arial Black" panose="020B0604020202020204" pitchFamily="34" charset="0"/>
              </a:rPr>
              <a:t>Honestly, who can blame them ...</a:t>
            </a:r>
          </a:p>
        </p:txBody>
      </p:sp>
      <p:sp>
        <p:nvSpPr>
          <p:cNvPr id="3" name="TextBox 2">
            <a:extLst>
              <a:ext uri="{FF2B5EF4-FFF2-40B4-BE49-F238E27FC236}">
                <a16:creationId xmlns:a16="http://schemas.microsoft.com/office/drawing/2014/main" id="{4E642740-FCB5-8969-A2EA-7CF00696BCF2}"/>
              </a:ext>
            </a:extLst>
          </p:cNvPr>
          <p:cNvSpPr txBox="1"/>
          <p:nvPr/>
        </p:nvSpPr>
        <p:spPr>
          <a:xfrm>
            <a:off x="12514580" y="1343025"/>
            <a:ext cx="5497513" cy="723275"/>
          </a:xfrm>
          <a:prstGeom prst="rect">
            <a:avLst/>
          </a:prstGeom>
          <a:noFill/>
        </p:spPr>
        <p:txBody>
          <a:bodyPr wrap="square" lIns="0" rIns="0" rtlCol="0">
            <a:spAutoFit/>
          </a:bodyPr>
          <a:lstStyle/>
          <a:p>
            <a:pPr algn="l">
              <a:spcBef>
                <a:spcPts val="600"/>
              </a:spcBef>
            </a:pPr>
            <a:r>
              <a:rPr lang="nb-NO"/>
              <a:t>Word cloud or similar, of abbreviations </a:t>
            </a:r>
          </a:p>
          <a:p>
            <a:pPr algn="l">
              <a:spcBef>
                <a:spcPts val="600"/>
              </a:spcBef>
            </a:pPr>
            <a:r>
              <a:rPr lang="nb-NO"/>
              <a:t>and technical terms from IAM</a:t>
            </a:r>
            <a:endParaRPr lang="en-US"/>
          </a:p>
        </p:txBody>
      </p:sp>
      <p:sp>
        <p:nvSpPr>
          <p:cNvPr id="4" name="TextBox 3">
            <a:extLst>
              <a:ext uri="{FF2B5EF4-FFF2-40B4-BE49-F238E27FC236}">
                <a16:creationId xmlns:a16="http://schemas.microsoft.com/office/drawing/2014/main" id="{A5603531-9F56-00A5-3CF2-5316F378CAA6}"/>
              </a:ext>
            </a:extLst>
          </p:cNvPr>
          <p:cNvSpPr txBox="1"/>
          <p:nvPr/>
        </p:nvSpPr>
        <p:spPr>
          <a:xfrm>
            <a:off x="12708480" y="2128703"/>
            <a:ext cx="799899" cy="4985980"/>
          </a:xfrm>
          <a:prstGeom prst="rect">
            <a:avLst/>
          </a:prstGeom>
          <a:noFill/>
        </p:spPr>
        <p:txBody>
          <a:bodyPr wrap="none" lIns="0" rIns="0" rtlCol="0">
            <a:spAutoFit/>
          </a:bodyPr>
          <a:lstStyle/>
          <a:p>
            <a:pPr marL="285750" indent="-285750" algn="l">
              <a:spcBef>
                <a:spcPts val="600"/>
              </a:spcBef>
              <a:buFont typeface="Arial" panose="020B0604020202020204" pitchFamily="34" charset="0"/>
              <a:buChar char="•"/>
            </a:pPr>
            <a:r>
              <a:rPr lang="nb-NO" sz="1200"/>
              <a:t>JWT</a:t>
            </a:r>
          </a:p>
          <a:p>
            <a:pPr marL="285750" indent="-285750" algn="l">
              <a:spcBef>
                <a:spcPts val="600"/>
              </a:spcBef>
              <a:buFont typeface="Arial" panose="020B0604020202020204" pitchFamily="34" charset="0"/>
              <a:buChar char="•"/>
            </a:pPr>
            <a:r>
              <a:rPr lang="nb-NO" sz="1200"/>
              <a:t>FIDO</a:t>
            </a:r>
          </a:p>
          <a:p>
            <a:pPr marL="285750" indent="-285750" algn="l">
              <a:spcBef>
                <a:spcPts val="600"/>
              </a:spcBef>
              <a:buFont typeface="Arial" panose="020B0604020202020204" pitchFamily="34" charset="0"/>
              <a:buChar char="•"/>
            </a:pPr>
            <a:r>
              <a:rPr lang="nb-NO" sz="1200"/>
              <a:t>SSO</a:t>
            </a:r>
          </a:p>
          <a:p>
            <a:pPr marL="285750" indent="-285750" algn="l">
              <a:spcBef>
                <a:spcPts val="600"/>
              </a:spcBef>
              <a:buFont typeface="Arial" panose="020B0604020202020204" pitchFamily="34" charset="0"/>
              <a:buChar char="•"/>
            </a:pPr>
            <a:r>
              <a:rPr lang="nb-NO" sz="1200"/>
              <a:t>SCIM</a:t>
            </a:r>
          </a:p>
          <a:p>
            <a:pPr marL="285750" indent="-285750" algn="l">
              <a:spcBef>
                <a:spcPts val="600"/>
              </a:spcBef>
              <a:buFont typeface="Arial" panose="020B0604020202020204" pitchFamily="34" charset="0"/>
              <a:buChar char="•"/>
            </a:pPr>
            <a:r>
              <a:rPr lang="nb-NO" sz="1200"/>
              <a:t>PBAC</a:t>
            </a:r>
          </a:p>
          <a:p>
            <a:pPr marL="285750" indent="-285750" algn="l">
              <a:spcBef>
                <a:spcPts val="600"/>
              </a:spcBef>
              <a:buFont typeface="Arial" panose="020B0604020202020204" pitchFamily="34" charset="0"/>
              <a:buChar char="•"/>
            </a:pPr>
            <a:r>
              <a:rPr lang="nb-NO" sz="1200"/>
              <a:t>RBAC</a:t>
            </a:r>
          </a:p>
          <a:p>
            <a:pPr marL="285750" indent="-285750" algn="l">
              <a:spcBef>
                <a:spcPts val="600"/>
              </a:spcBef>
              <a:buFont typeface="Arial" panose="020B0604020202020204" pitchFamily="34" charset="0"/>
              <a:buChar char="•"/>
            </a:pPr>
            <a:r>
              <a:rPr lang="nb-NO" sz="1200" err="1"/>
              <a:t>ReBAC</a:t>
            </a:r>
            <a:endParaRPr lang="nb-NO" sz="1200"/>
          </a:p>
          <a:p>
            <a:pPr marL="285750" indent="-285750" algn="l">
              <a:spcBef>
                <a:spcPts val="600"/>
              </a:spcBef>
              <a:buFont typeface="Arial" panose="020B0604020202020204" pitchFamily="34" charset="0"/>
              <a:buChar char="•"/>
            </a:pPr>
            <a:r>
              <a:rPr lang="nb-NO" sz="1200"/>
              <a:t>MFA</a:t>
            </a:r>
          </a:p>
          <a:p>
            <a:pPr marL="285750" indent="-285750" algn="l">
              <a:spcBef>
                <a:spcPts val="600"/>
              </a:spcBef>
              <a:buFont typeface="Arial" panose="020B0604020202020204" pitchFamily="34" charset="0"/>
              <a:buChar char="•"/>
            </a:pPr>
            <a:r>
              <a:rPr lang="nb-NO" sz="1200"/>
              <a:t>2FA</a:t>
            </a:r>
          </a:p>
          <a:p>
            <a:pPr marL="285750" indent="-285750" algn="l">
              <a:spcBef>
                <a:spcPts val="600"/>
              </a:spcBef>
              <a:buFont typeface="Arial" panose="020B0604020202020204" pitchFamily="34" charset="0"/>
              <a:buChar char="•"/>
            </a:pPr>
            <a:r>
              <a:rPr lang="nb-NO" sz="1200"/>
              <a:t>UMA</a:t>
            </a:r>
          </a:p>
          <a:p>
            <a:pPr marL="285750" indent="-285750" algn="l">
              <a:spcBef>
                <a:spcPts val="600"/>
              </a:spcBef>
              <a:buFont typeface="Arial" panose="020B0604020202020204" pitchFamily="34" charset="0"/>
              <a:buChar char="•"/>
            </a:pPr>
            <a:r>
              <a:rPr lang="nb-NO" sz="1200"/>
              <a:t>OTP</a:t>
            </a:r>
          </a:p>
          <a:p>
            <a:pPr marL="285750" indent="-285750" algn="l">
              <a:spcBef>
                <a:spcPts val="600"/>
              </a:spcBef>
              <a:buFont typeface="Arial" panose="020B0604020202020204" pitchFamily="34" charset="0"/>
              <a:buChar char="•"/>
            </a:pPr>
            <a:r>
              <a:rPr lang="nb-NO" sz="1200"/>
              <a:t>KBA</a:t>
            </a:r>
          </a:p>
          <a:p>
            <a:pPr marL="285750" indent="-285750" algn="l">
              <a:spcBef>
                <a:spcPts val="600"/>
              </a:spcBef>
              <a:buFont typeface="Arial" panose="020B0604020202020204" pitchFamily="34" charset="0"/>
              <a:buChar char="•"/>
            </a:pPr>
            <a:r>
              <a:rPr lang="nb-NO" sz="1200"/>
              <a:t>PAM</a:t>
            </a:r>
          </a:p>
          <a:p>
            <a:pPr marL="285750" indent="-285750" algn="l">
              <a:spcBef>
                <a:spcPts val="600"/>
              </a:spcBef>
              <a:buFont typeface="Arial" panose="020B0604020202020204" pitchFamily="34" charset="0"/>
              <a:buChar char="•"/>
            </a:pPr>
            <a:r>
              <a:rPr lang="nb-NO" sz="1200"/>
              <a:t>PIM</a:t>
            </a:r>
          </a:p>
          <a:p>
            <a:pPr marL="285750" indent="-285750" algn="l">
              <a:spcBef>
                <a:spcPts val="600"/>
              </a:spcBef>
              <a:buFont typeface="Arial" panose="020B0604020202020204" pitchFamily="34" charset="0"/>
              <a:buChar char="•"/>
            </a:pPr>
            <a:r>
              <a:rPr lang="nb-NO" sz="1200"/>
              <a:t>PUM</a:t>
            </a:r>
          </a:p>
          <a:p>
            <a:pPr marL="285750" indent="-285750" algn="l">
              <a:spcBef>
                <a:spcPts val="600"/>
              </a:spcBef>
              <a:buFont typeface="Arial" panose="020B0604020202020204" pitchFamily="34" charset="0"/>
              <a:buChar char="•"/>
            </a:pPr>
            <a:r>
              <a:rPr lang="nb-NO" sz="1200"/>
              <a:t>CIEM</a:t>
            </a:r>
          </a:p>
          <a:p>
            <a:pPr marL="285750" indent="-285750" algn="l">
              <a:spcBef>
                <a:spcPts val="600"/>
              </a:spcBef>
              <a:buFont typeface="Arial" panose="020B0604020202020204" pitchFamily="34" charset="0"/>
              <a:buChar char="•"/>
            </a:pPr>
            <a:r>
              <a:rPr lang="nb-NO" sz="1200"/>
              <a:t>CIAM</a:t>
            </a:r>
          </a:p>
          <a:p>
            <a:pPr marL="285750" indent="-285750" algn="l">
              <a:spcBef>
                <a:spcPts val="600"/>
              </a:spcBef>
              <a:buFont typeface="Arial" panose="020B0604020202020204" pitchFamily="34" charset="0"/>
              <a:buChar char="•"/>
            </a:pPr>
            <a:r>
              <a:rPr lang="nb-NO" sz="1200"/>
              <a:t>PKI</a:t>
            </a:r>
          </a:p>
          <a:p>
            <a:pPr algn="l">
              <a:spcBef>
                <a:spcPts val="600"/>
              </a:spcBef>
            </a:pPr>
            <a:endParaRPr lang="nb-NO" sz="1200"/>
          </a:p>
        </p:txBody>
      </p:sp>
      <p:sp>
        <p:nvSpPr>
          <p:cNvPr id="5" name="TextBox 4">
            <a:extLst>
              <a:ext uri="{FF2B5EF4-FFF2-40B4-BE49-F238E27FC236}">
                <a16:creationId xmlns:a16="http://schemas.microsoft.com/office/drawing/2014/main" id="{D4E05F30-393D-5AB3-0FAE-2F71D2646479}"/>
              </a:ext>
            </a:extLst>
          </p:cNvPr>
          <p:cNvSpPr txBox="1"/>
          <p:nvPr/>
        </p:nvSpPr>
        <p:spPr>
          <a:xfrm>
            <a:off x="14162880" y="2222303"/>
            <a:ext cx="2723502" cy="5247590"/>
          </a:xfrm>
          <a:prstGeom prst="rect">
            <a:avLst/>
          </a:prstGeom>
          <a:noFill/>
        </p:spPr>
        <p:txBody>
          <a:bodyPr wrap="none" lIns="0" rIns="0" rtlCol="0">
            <a:spAutoFit/>
          </a:bodyPr>
          <a:lstStyle/>
          <a:p>
            <a:pPr algn="l">
              <a:spcBef>
                <a:spcPts val="600"/>
              </a:spcBef>
            </a:pPr>
            <a:r>
              <a:rPr lang="nb-NO" sz="1200"/>
              <a:t>Maybe the abbreviations to the left are</a:t>
            </a:r>
          </a:p>
          <a:p>
            <a:pPr algn="l">
              <a:spcBef>
                <a:spcPts val="600"/>
              </a:spcBef>
            </a:pPr>
            <a:r>
              <a:rPr lang="nb-NO" sz="1200"/>
              <a:t>enough to make the point, if not we can </a:t>
            </a:r>
          </a:p>
          <a:p>
            <a:pPr algn="l">
              <a:spcBef>
                <a:spcPts val="600"/>
              </a:spcBef>
            </a:pPr>
            <a:r>
              <a:rPr lang="nb-NO" sz="1200"/>
              <a:t>add actual words as well</a:t>
            </a:r>
          </a:p>
          <a:p>
            <a:pPr marL="285750" indent="-285750" algn="l">
              <a:spcBef>
                <a:spcPts val="600"/>
              </a:spcBef>
              <a:buFont typeface="Arial" panose="020B0604020202020204" pitchFamily="34" charset="0"/>
              <a:buChar char="•"/>
            </a:pPr>
            <a:r>
              <a:rPr lang="nb-NO" sz="1200"/>
              <a:t>Access</a:t>
            </a:r>
          </a:p>
          <a:p>
            <a:pPr marL="285750" indent="-285750" algn="l">
              <a:spcBef>
                <a:spcPts val="600"/>
              </a:spcBef>
              <a:buFont typeface="Arial" panose="020B0604020202020204" pitchFamily="34" charset="0"/>
              <a:buChar char="•"/>
            </a:pPr>
            <a:r>
              <a:rPr lang="nb-NO" sz="1200"/>
              <a:t>Access Right</a:t>
            </a:r>
          </a:p>
          <a:p>
            <a:pPr marL="285750" indent="-285750" algn="l">
              <a:spcBef>
                <a:spcPts val="600"/>
              </a:spcBef>
              <a:buFont typeface="Arial" panose="020B0604020202020204" pitchFamily="34" charset="0"/>
              <a:buChar char="•"/>
            </a:pPr>
            <a:r>
              <a:rPr lang="nb-NO" sz="1200"/>
              <a:t>Account</a:t>
            </a:r>
          </a:p>
          <a:p>
            <a:pPr marL="285750" indent="-285750" algn="l">
              <a:spcBef>
                <a:spcPts val="600"/>
              </a:spcBef>
              <a:buFont typeface="Arial" panose="020B0604020202020204" pitchFamily="34" charset="0"/>
              <a:buChar char="•"/>
            </a:pPr>
            <a:r>
              <a:rPr lang="nb-NO" sz="1200"/>
              <a:t>Endpoint</a:t>
            </a:r>
          </a:p>
          <a:p>
            <a:pPr marL="285750" indent="-285750" algn="l">
              <a:spcBef>
                <a:spcPts val="600"/>
              </a:spcBef>
              <a:buFont typeface="Arial" panose="020B0604020202020204" pitchFamily="34" charset="0"/>
              <a:buChar char="•"/>
            </a:pPr>
            <a:r>
              <a:rPr lang="nb-NO" sz="1200"/>
              <a:t>Entitlement</a:t>
            </a:r>
          </a:p>
          <a:p>
            <a:pPr marL="285750" indent="-285750" algn="l">
              <a:spcBef>
                <a:spcPts val="600"/>
              </a:spcBef>
              <a:buFont typeface="Arial" panose="020B0604020202020204" pitchFamily="34" charset="0"/>
              <a:buChar char="•"/>
            </a:pPr>
            <a:r>
              <a:rPr lang="nb-NO" sz="1200"/>
              <a:t>ID</a:t>
            </a:r>
          </a:p>
          <a:p>
            <a:pPr marL="285750" indent="-285750" algn="l">
              <a:spcBef>
                <a:spcPts val="600"/>
              </a:spcBef>
              <a:buFont typeface="Arial" panose="020B0604020202020204" pitchFamily="34" charset="0"/>
              <a:buChar char="•"/>
            </a:pPr>
            <a:r>
              <a:rPr lang="nb-NO" sz="1200"/>
              <a:t>Identifier</a:t>
            </a:r>
          </a:p>
          <a:p>
            <a:pPr marL="285750" indent="-285750" algn="l">
              <a:spcBef>
                <a:spcPts val="600"/>
              </a:spcBef>
              <a:buFont typeface="Arial" panose="020B0604020202020204" pitchFamily="34" charset="0"/>
              <a:buChar char="•"/>
            </a:pPr>
            <a:r>
              <a:rPr lang="nb-NO" sz="1200"/>
              <a:t>Identity</a:t>
            </a:r>
          </a:p>
          <a:p>
            <a:pPr marL="285750" indent="-285750" algn="l">
              <a:spcBef>
                <a:spcPts val="600"/>
              </a:spcBef>
              <a:buFont typeface="Arial" panose="020B0604020202020204" pitchFamily="34" charset="0"/>
              <a:buChar char="•"/>
            </a:pPr>
            <a:r>
              <a:rPr lang="nb-NO" sz="1200"/>
              <a:t>Permission</a:t>
            </a:r>
          </a:p>
          <a:p>
            <a:pPr marL="285750" indent="-285750" algn="l">
              <a:spcBef>
                <a:spcPts val="600"/>
              </a:spcBef>
              <a:buFont typeface="Arial" panose="020B0604020202020204" pitchFamily="34" charset="0"/>
              <a:buChar char="•"/>
            </a:pPr>
            <a:r>
              <a:rPr lang="nb-NO" sz="1200"/>
              <a:t>Privilege</a:t>
            </a:r>
          </a:p>
          <a:p>
            <a:pPr marL="285750" indent="-285750" algn="l">
              <a:spcBef>
                <a:spcPts val="600"/>
              </a:spcBef>
              <a:buFont typeface="Arial" panose="020B0604020202020204" pitchFamily="34" charset="0"/>
              <a:buChar char="•"/>
            </a:pPr>
            <a:r>
              <a:rPr lang="nb-NO" sz="1200"/>
              <a:t>Role</a:t>
            </a:r>
          </a:p>
          <a:p>
            <a:pPr marL="285750" indent="-285750" algn="l">
              <a:spcBef>
                <a:spcPts val="600"/>
              </a:spcBef>
              <a:buFont typeface="Arial" panose="020B0604020202020204" pitchFamily="34" charset="0"/>
              <a:buChar char="•"/>
            </a:pPr>
            <a:r>
              <a:rPr lang="nb-NO" sz="1200"/>
              <a:t>Profile</a:t>
            </a:r>
          </a:p>
          <a:p>
            <a:pPr marL="285750" indent="-285750" algn="l">
              <a:spcBef>
                <a:spcPts val="600"/>
              </a:spcBef>
              <a:buFont typeface="Arial" panose="020B0604020202020204" pitchFamily="34" charset="0"/>
              <a:buChar char="•"/>
            </a:pPr>
            <a:r>
              <a:rPr lang="nb-NO" sz="1200"/>
              <a:t>Token</a:t>
            </a:r>
          </a:p>
          <a:p>
            <a:pPr marL="285750" indent="-285750" algn="l">
              <a:spcBef>
                <a:spcPts val="600"/>
              </a:spcBef>
              <a:buFont typeface="Arial" panose="020B0604020202020204" pitchFamily="34" charset="0"/>
              <a:buChar char="•"/>
            </a:pPr>
            <a:r>
              <a:rPr lang="nb-NO" sz="1200"/>
              <a:t>User</a:t>
            </a:r>
          </a:p>
          <a:p>
            <a:pPr marL="285750" indent="-285750" algn="l">
              <a:spcBef>
                <a:spcPts val="600"/>
              </a:spcBef>
              <a:buFont typeface="Arial" panose="020B0604020202020204" pitchFamily="34" charset="0"/>
              <a:buChar char="•"/>
            </a:pPr>
            <a:r>
              <a:rPr lang="nb-NO" sz="1200"/>
              <a:t>Username</a:t>
            </a:r>
          </a:p>
          <a:p>
            <a:pPr marL="285750" indent="-285750" algn="l">
              <a:spcBef>
                <a:spcPts val="600"/>
              </a:spcBef>
              <a:buFont typeface="Arial" panose="020B0604020202020204" pitchFamily="34" charset="0"/>
              <a:buChar char="•"/>
            </a:pPr>
            <a:r>
              <a:rPr lang="nb-NO" sz="1200"/>
              <a:t>User Object</a:t>
            </a:r>
          </a:p>
          <a:p>
            <a:pPr marL="285750" indent="-285750" algn="l">
              <a:spcBef>
                <a:spcPts val="600"/>
              </a:spcBef>
              <a:buFont typeface="Arial" panose="020B0604020202020204" pitchFamily="34" charset="0"/>
              <a:buChar char="•"/>
            </a:pPr>
            <a:r>
              <a:rPr lang="nb-NO" sz="1200"/>
              <a:t>User Account</a:t>
            </a:r>
            <a:endParaRPr lang="nb-NO"/>
          </a:p>
        </p:txBody>
      </p:sp>
      <p:grpSp>
        <p:nvGrpSpPr>
          <p:cNvPr id="27" name="Group 26">
            <a:extLst>
              <a:ext uri="{FF2B5EF4-FFF2-40B4-BE49-F238E27FC236}">
                <a16:creationId xmlns:a16="http://schemas.microsoft.com/office/drawing/2014/main" id="{84873DCA-3F0F-B72E-CF8D-0B4E1247E762}"/>
              </a:ext>
            </a:extLst>
          </p:cNvPr>
          <p:cNvGrpSpPr/>
          <p:nvPr/>
        </p:nvGrpSpPr>
        <p:grpSpPr>
          <a:xfrm>
            <a:off x="5783617" y="1246029"/>
            <a:ext cx="5859555" cy="4217596"/>
            <a:chOff x="5783617" y="1262358"/>
            <a:chExt cx="5859555" cy="4217596"/>
          </a:xfrm>
        </p:grpSpPr>
        <p:sp>
          <p:nvSpPr>
            <p:cNvPr id="8" name="Freeform 7">
              <a:extLst>
                <a:ext uri="{FF2B5EF4-FFF2-40B4-BE49-F238E27FC236}">
                  <a16:creationId xmlns:a16="http://schemas.microsoft.com/office/drawing/2014/main" id="{0A8156E1-95E5-2D9A-E59C-97A0AE3606E5}"/>
                </a:ext>
              </a:extLst>
            </p:cNvPr>
            <p:cNvSpPr/>
            <p:nvPr/>
          </p:nvSpPr>
          <p:spPr>
            <a:xfrm>
              <a:off x="6855170" y="3000688"/>
              <a:ext cx="3805436" cy="848462"/>
            </a:xfrm>
            <a:custGeom>
              <a:avLst/>
              <a:gdLst>
                <a:gd name="connsiteX0" fmla="*/ 165615 w 3805436"/>
                <a:gd name="connsiteY0" fmla="*/ 834868 h 848462"/>
                <a:gd name="connsiteX1" fmla="*/ 0 w 3805436"/>
                <a:gd name="connsiteY1" fmla="*/ 834868 h 848462"/>
                <a:gd name="connsiteX2" fmla="*/ 0 w 3805436"/>
                <a:gd name="connsiteY2" fmla="*/ 14831 h 848462"/>
                <a:gd name="connsiteX3" fmla="*/ 348533 w 3805436"/>
                <a:gd name="connsiteY3" fmla="*/ 14831 h 848462"/>
                <a:gd name="connsiteX4" fmla="*/ 539484 w 3805436"/>
                <a:gd name="connsiteY4" fmla="*/ 37078 h 848462"/>
                <a:gd name="connsiteX5" fmla="*/ 634651 w 3805436"/>
                <a:gd name="connsiteY5" fmla="*/ 115559 h 848462"/>
                <a:gd name="connsiteX6" fmla="*/ 670493 w 3805436"/>
                <a:gd name="connsiteY6" fmla="*/ 244713 h 848462"/>
                <a:gd name="connsiteX7" fmla="*/ 670493 w 3805436"/>
                <a:gd name="connsiteY7" fmla="*/ 244713 h 848462"/>
                <a:gd name="connsiteX8" fmla="*/ 616112 w 3805436"/>
                <a:gd name="connsiteY8" fmla="*/ 397350 h 848462"/>
                <a:gd name="connsiteX9" fmla="*/ 454205 w 3805436"/>
                <a:gd name="connsiteY9" fmla="*/ 473360 h 848462"/>
                <a:gd name="connsiteX10" fmla="*/ 454205 w 3805436"/>
                <a:gd name="connsiteY10" fmla="*/ 473360 h 848462"/>
                <a:gd name="connsiteX11" fmla="*/ 543192 w 3805436"/>
                <a:gd name="connsiteY11" fmla="*/ 541954 h 848462"/>
                <a:gd name="connsiteX12" fmla="*/ 637741 w 3805436"/>
                <a:gd name="connsiteY12" fmla="*/ 674816 h 848462"/>
                <a:gd name="connsiteX13" fmla="*/ 637741 w 3805436"/>
                <a:gd name="connsiteY13" fmla="*/ 674816 h 848462"/>
                <a:gd name="connsiteX14" fmla="*/ 737852 w 3805436"/>
                <a:gd name="connsiteY14" fmla="*/ 834868 h 848462"/>
                <a:gd name="connsiteX15" fmla="*/ 540102 w 3805436"/>
                <a:gd name="connsiteY15" fmla="*/ 834868 h 848462"/>
                <a:gd name="connsiteX16" fmla="*/ 420217 w 3805436"/>
                <a:gd name="connsiteY16" fmla="*/ 656277 h 848462"/>
                <a:gd name="connsiteX17" fmla="*/ 333084 w 3805436"/>
                <a:gd name="connsiteY17" fmla="*/ 535774 h 848462"/>
                <a:gd name="connsiteX18" fmla="*/ 283028 w 3805436"/>
                <a:gd name="connsiteY18" fmla="*/ 501786 h 848462"/>
                <a:gd name="connsiteX19" fmla="*/ 199603 w 3805436"/>
                <a:gd name="connsiteY19" fmla="*/ 492516 h 848462"/>
                <a:gd name="connsiteX20" fmla="*/ 166233 w 3805436"/>
                <a:gd name="connsiteY20" fmla="*/ 492516 h 848462"/>
                <a:gd name="connsiteX21" fmla="*/ 166233 w 3805436"/>
                <a:gd name="connsiteY21" fmla="*/ 834868 h 848462"/>
                <a:gd name="connsiteX22" fmla="*/ 165615 w 3805436"/>
                <a:gd name="connsiteY22" fmla="*/ 153255 h 848462"/>
                <a:gd name="connsiteX23" fmla="*/ 165615 w 3805436"/>
                <a:gd name="connsiteY23" fmla="*/ 361508 h 848462"/>
                <a:gd name="connsiteX24" fmla="*/ 287972 w 3805436"/>
                <a:gd name="connsiteY24" fmla="*/ 361508 h 848462"/>
                <a:gd name="connsiteX25" fmla="*/ 436902 w 3805436"/>
                <a:gd name="connsiteY25" fmla="*/ 351621 h 848462"/>
                <a:gd name="connsiteX26" fmla="*/ 483249 w 3805436"/>
                <a:gd name="connsiteY26" fmla="*/ 317015 h 848462"/>
                <a:gd name="connsiteX27" fmla="*/ 499935 w 3805436"/>
                <a:gd name="connsiteY27" fmla="*/ 255219 h 848462"/>
                <a:gd name="connsiteX28" fmla="*/ 499935 w 3805436"/>
                <a:gd name="connsiteY28" fmla="*/ 255219 h 848462"/>
                <a:gd name="connsiteX29" fmla="*/ 477688 w 3805436"/>
                <a:gd name="connsiteY29" fmla="*/ 188479 h 848462"/>
                <a:gd name="connsiteX30" fmla="*/ 415273 w 3805436"/>
                <a:gd name="connsiteY30" fmla="*/ 156345 h 848462"/>
                <a:gd name="connsiteX31" fmla="*/ 415273 w 3805436"/>
                <a:gd name="connsiteY31" fmla="*/ 156345 h 848462"/>
                <a:gd name="connsiteX32" fmla="*/ 294152 w 3805436"/>
                <a:gd name="connsiteY32" fmla="*/ 153255 h 848462"/>
                <a:gd name="connsiteX33" fmla="*/ 164997 w 3805436"/>
                <a:gd name="connsiteY33" fmla="*/ 153255 h 848462"/>
                <a:gd name="connsiteX34" fmla="*/ 1170428 w 3805436"/>
                <a:gd name="connsiteY34" fmla="*/ 645771 h 848462"/>
                <a:gd name="connsiteX35" fmla="*/ 1170428 w 3805436"/>
                <a:gd name="connsiteY35" fmla="*/ 645771 h 848462"/>
                <a:gd name="connsiteX36" fmla="*/ 1327391 w 3805436"/>
                <a:gd name="connsiteY36" fmla="*/ 671726 h 848462"/>
                <a:gd name="connsiteX37" fmla="*/ 1232225 w 3805436"/>
                <a:gd name="connsiteY37" fmla="*/ 802734 h 848462"/>
                <a:gd name="connsiteX38" fmla="*/ 1069082 w 3805436"/>
                <a:gd name="connsiteY38" fmla="*/ 847845 h 848462"/>
                <a:gd name="connsiteX39" fmla="*/ 1069082 w 3805436"/>
                <a:gd name="connsiteY39" fmla="*/ 847845 h 848462"/>
                <a:gd name="connsiteX40" fmla="*/ 839816 w 3805436"/>
                <a:gd name="connsiteY40" fmla="*/ 746499 h 848462"/>
                <a:gd name="connsiteX41" fmla="*/ 839816 w 3805436"/>
                <a:gd name="connsiteY41" fmla="*/ 746499 h 848462"/>
                <a:gd name="connsiteX42" fmla="*/ 781109 w 3805436"/>
                <a:gd name="connsiteY42" fmla="*/ 541954 h 848462"/>
                <a:gd name="connsiteX43" fmla="*/ 781109 w 3805436"/>
                <a:gd name="connsiteY43" fmla="*/ 541954 h 848462"/>
                <a:gd name="connsiteX44" fmla="*/ 858355 w 3805436"/>
                <a:gd name="connsiteY44" fmla="*/ 310217 h 848462"/>
                <a:gd name="connsiteX45" fmla="*/ 1053632 w 3805436"/>
                <a:gd name="connsiteY45" fmla="*/ 226792 h 848462"/>
                <a:gd name="connsiteX46" fmla="*/ 1053632 w 3805436"/>
                <a:gd name="connsiteY46" fmla="*/ 226792 h 848462"/>
                <a:gd name="connsiteX47" fmla="*/ 1263123 w 3805436"/>
                <a:gd name="connsiteY47" fmla="*/ 314543 h 848462"/>
                <a:gd name="connsiteX48" fmla="*/ 1336661 w 3805436"/>
                <a:gd name="connsiteY48" fmla="*/ 582739 h 848462"/>
                <a:gd name="connsiteX49" fmla="*/ 942399 w 3805436"/>
                <a:gd name="connsiteY49" fmla="*/ 582739 h 848462"/>
                <a:gd name="connsiteX50" fmla="*/ 980712 w 3805436"/>
                <a:gd name="connsiteY50" fmla="*/ 691501 h 848462"/>
                <a:gd name="connsiteX51" fmla="*/ 1071553 w 3805436"/>
                <a:gd name="connsiteY51" fmla="*/ 730432 h 848462"/>
                <a:gd name="connsiteX52" fmla="*/ 1071553 w 3805436"/>
                <a:gd name="connsiteY52" fmla="*/ 730432 h 848462"/>
                <a:gd name="connsiteX53" fmla="*/ 1133350 w 3805436"/>
                <a:gd name="connsiteY53" fmla="*/ 710040 h 848462"/>
                <a:gd name="connsiteX54" fmla="*/ 1171664 w 3805436"/>
                <a:gd name="connsiteY54" fmla="*/ 645153 h 848462"/>
                <a:gd name="connsiteX55" fmla="*/ 944252 w 3805436"/>
                <a:gd name="connsiteY55" fmla="*/ 486337 h 848462"/>
                <a:gd name="connsiteX56" fmla="*/ 1179080 w 3805436"/>
                <a:gd name="connsiteY56" fmla="*/ 486337 h 848462"/>
                <a:gd name="connsiteX57" fmla="*/ 1143856 w 3805436"/>
                <a:gd name="connsiteY57" fmla="*/ 382519 h 848462"/>
                <a:gd name="connsiteX58" fmla="*/ 1062284 w 3805436"/>
                <a:gd name="connsiteY58" fmla="*/ 346677 h 848462"/>
                <a:gd name="connsiteX59" fmla="*/ 1062284 w 3805436"/>
                <a:gd name="connsiteY59" fmla="*/ 346677 h 848462"/>
                <a:gd name="connsiteX60" fmla="*/ 977005 w 3805436"/>
                <a:gd name="connsiteY60" fmla="*/ 384373 h 848462"/>
                <a:gd name="connsiteX61" fmla="*/ 977005 w 3805436"/>
                <a:gd name="connsiteY61" fmla="*/ 384373 h 848462"/>
                <a:gd name="connsiteX62" fmla="*/ 944252 w 3805436"/>
                <a:gd name="connsiteY62" fmla="*/ 486337 h 848462"/>
                <a:gd name="connsiteX63" fmla="*/ 944252 w 3805436"/>
                <a:gd name="connsiteY63" fmla="*/ 486337 h 848462"/>
                <a:gd name="connsiteX64" fmla="*/ 1465198 w 3805436"/>
                <a:gd name="connsiteY64" fmla="*/ 834868 h 848462"/>
                <a:gd name="connsiteX65" fmla="*/ 1465198 w 3805436"/>
                <a:gd name="connsiteY65" fmla="*/ 14831 h 848462"/>
                <a:gd name="connsiteX66" fmla="*/ 1793338 w 3805436"/>
                <a:gd name="connsiteY66" fmla="*/ 14831 h 848462"/>
                <a:gd name="connsiteX67" fmla="*/ 1938560 w 3805436"/>
                <a:gd name="connsiteY67" fmla="*/ 22865 h 848462"/>
                <a:gd name="connsiteX68" fmla="*/ 2023839 w 3805436"/>
                <a:gd name="connsiteY68" fmla="*/ 56853 h 848462"/>
                <a:gd name="connsiteX69" fmla="*/ 2086872 w 3805436"/>
                <a:gd name="connsiteY69" fmla="*/ 125447 h 848462"/>
                <a:gd name="connsiteX70" fmla="*/ 2112209 w 3805436"/>
                <a:gd name="connsiteY70" fmla="*/ 221231 h 848462"/>
                <a:gd name="connsiteX71" fmla="*/ 2112209 w 3805436"/>
                <a:gd name="connsiteY71" fmla="*/ 221231 h 848462"/>
                <a:gd name="connsiteX72" fmla="*/ 2081310 w 3805436"/>
                <a:gd name="connsiteY72" fmla="*/ 326903 h 848462"/>
                <a:gd name="connsiteX73" fmla="*/ 1997267 w 3805436"/>
                <a:gd name="connsiteY73" fmla="*/ 399204 h 848462"/>
                <a:gd name="connsiteX74" fmla="*/ 1997267 w 3805436"/>
                <a:gd name="connsiteY74" fmla="*/ 399204 h 848462"/>
                <a:gd name="connsiteX75" fmla="*/ 2112827 w 3805436"/>
                <a:gd name="connsiteY75" fmla="*/ 473978 h 848462"/>
                <a:gd name="connsiteX76" fmla="*/ 2152994 w 3805436"/>
                <a:gd name="connsiteY76" fmla="*/ 597570 h 848462"/>
                <a:gd name="connsiteX77" fmla="*/ 2152994 w 3805436"/>
                <a:gd name="connsiteY77" fmla="*/ 597570 h 848462"/>
                <a:gd name="connsiteX78" fmla="*/ 2127040 w 3805436"/>
                <a:gd name="connsiteY78" fmla="*/ 706332 h 848462"/>
                <a:gd name="connsiteX79" fmla="*/ 2055974 w 3805436"/>
                <a:gd name="connsiteY79" fmla="*/ 790992 h 848462"/>
                <a:gd name="connsiteX80" fmla="*/ 1944740 w 3805436"/>
                <a:gd name="connsiteY80" fmla="*/ 829924 h 848462"/>
                <a:gd name="connsiteX81" fmla="*/ 1944740 w 3805436"/>
                <a:gd name="connsiteY81" fmla="*/ 829924 h 848462"/>
                <a:gd name="connsiteX82" fmla="*/ 1745137 w 3805436"/>
                <a:gd name="connsiteY82" fmla="*/ 835486 h 848462"/>
                <a:gd name="connsiteX83" fmla="*/ 1465816 w 3805436"/>
                <a:gd name="connsiteY83" fmla="*/ 835486 h 848462"/>
                <a:gd name="connsiteX84" fmla="*/ 1725980 w 3805436"/>
                <a:gd name="connsiteY84" fmla="*/ 150783 h 848462"/>
                <a:gd name="connsiteX85" fmla="*/ 1630813 w 3805436"/>
                <a:gd name="connsiteY85" fmla="*/ 150783 h 848462"/>
                <a:gd name="connsiteX86" fmla="*/ 1630813 w 3805436"/>
                <a:gd name="connsiteY86" fmla="*/ 340498 h 848462"/>
                <a:gd name="connsiteX87" fmla="*/ 1739575 w 3805436"/>
                <a:gd name="connsiteY87" fmla="*/ 340498 h 848462"/>
                <a:gd name="connsiteX88" fmla="*/ 1860078 w 3805436"/>
                <a:gd name="connsiteY88" fmla="*/ 337408 h 848462"/>
                <a:gd name="connsiteX89" fmla="*/ 1860078 w 3805436"/>
                <a:gd name="connsiteY89" fmla="*/ 337408 h 848462"/>
                <a:gd name="connsiteX90" fmla="*/ 1926819 w 3805436"/>
                <a:gd name="connsiteY90" fmla="*/ 307746 h 848462"/>
                <a:gd name="connsiteX91" fmla="*/ 1950919 w 3805436"/>
                <a:gd name="connsiteY91" fmla="*/ 243478 h 848462"/>
                <a:gd name="connsiteX92" fmla="*/ 1950919 w 3805436"/>
                <a:gd name="connsiteY92" fmla="*/ 243478 h 848462"/>
                <a:gd name="connsiteX93" fmla="*/ 1929909 w 3805436"/>
                <a:gd name="connsiteY93" fmla="*/ 181681 h 848462"/>
                <a:gd name="connsiteX94" fmla="*/ 1867494 w 3805436"/>
                <a:gd name="connsiteY94" fmla="*/ 152637 h 848462"/>
                <a:gd name="connsiteX95" fmla="*/ 1867494 w 3805436"/>
                <a:gd name="connsiteY95" fmla="*/ 152637 h 848462"/>
                <a:gd name="connsiteX96" fmla="*/ 1725980 w 3805436"/>
                <a:gd name="connsiteY96" fmla="*/ 149547 h 848462"/>
                <a:gd name="connsiteX97" fmla="*/ 1725980 w 3805436"/>
                <a:gd name="connsiteY97" fmla="*/ 149547 h 848462"/>
                <a:gd name="connsiteX98" fmla="*/ 1764294 w 3805436"/>
                <a:gd name="connsiteY98" fmla="*/ 477067 h 848462"/>
                <a:gd name="connsiteX99" fmla="*/ 1630813 w 3805436"/>
                <a:gd name="connsiteY99" fmla="*/ 477067 h 848462"/>
                <a:gd name="connsiteX100" fmla="*/ 1630813 w 3805436"/>
                <a:gd name="connsiteY100" fmla="*/ 696444 h 848462"/>
                <a:gd name="connsiteX101" fmla="*/ 1784068 w 3805436"/>
                <a:gd name="connsiteY101" fmla="*/ 696444 h 848462"/>
                <a:gd name="connsiteX102" fmla="*/ 1897774 w 3805436"/>
                <a:gd name="connsiteY102" fmla="*/ 691501 h 848462"/>
                <a:gd name="connsiteX103" fmla="*/ 1897774 w 3805436"/>
                <a:gd name="connsiteY103" fmla="*/ 691501 h 848462"/>
                <a:gd name="connsiteX104" fmla="*/ 1957717 w 3805436"/>
                <a:gd name="connsiteY104" fmla="*/ 658749 h 848462"/>
                <a:gd name="connsiteX105" fmla="*/ 1981200 w 3805436"/>
                <a:gd name="connsiteY105" fmla="*/ 588919 h 848462"/>
                <a:gd name="connsiteX106" fmla="*/ 1981200 w 3805436"/>
                <a:gd name="connsiteY106" fmla="*/ 588919 h 848462"/>
                <a:gd name="connsiteX107" fmla="*/ 1963279 w 3805436"/>
                <a:gd name="connsiteY107" fmla="*/ 526504 h 848462"/>
                <a:gd name="connsiteX108" fmla="*/ 1911370 w 3805436"/>
                <a:gd name="connsiteY108" fmla="*/ 488809 h 848462"/>
                <a:gd name="connsiteX109" fmla="*/ 1764294 w 3805436"/>
                <a:gd name="connsiteY109" fmla="*/ 477067 h 848462"/>
                <a:gd name="connsiteX110" fmla="*/ 1764294 w 3805436"/>
                <a:gd name="connsiteY110" fmla="*/ 477067 h 848462"/>
                <a:gd name="connsiteX111" fmla="*/ 2703602 w 3805436"/>
                <a:gd name="connsiteY111" fmla="*/ 14213 h 848462"/>
                <a:gd name="connsiteX112" fmla="*/ 3031742 w 3805436"/>
                <a:gd name="connsiteY112" fmla="*/ 834250 h 848462"/>
                <a:gd name="connsiteX113" fmla="*/ 2851296 w 3805436"/>
                <a:gd name="connsiteY113" fmla="*/ 834250 h 848462"/>
                <a:gd name="connsiteX114" fmla="*/ 2779612 w 3805436"/>
                <a:gd name="connsiteY114" fmla="*/ 647625 h 848462"/>
                <a:gd name="connsiteX115" fmla="*/ 2451472 w 3805436"/>
                <a:gd name="connsiteY115" fmla="*/ 647625 h 848462"/>
                <a:gd name="connsiteX116" fmla="*/ 2383496 w 3805436"/>
                <a:gd name="connsiteY116" fmla="*/ 834250 h 848462"/>
                <a:gd name="connsiteX117" fmla="*/ 2207994 w 3805436"/>
                <a:gd name="connsiteY117" fmla="*/ 834250 h 848462"/>
                <a:gd name="connsiteX118" fmla="*/ 2527482 w 3805436"/>
                <a:gd name="connsiteY118" fmla="*/ 14213 h 848462"/>
                <a:gd name="connsiteX119" fmla="*/ 2702366 w 3805436"/>
                <a:gd name="connsiteY119" fmla="*/ 14213 h 848462"/>
                <a:gd name="connsiteX120" fmla="*/ 2503381 w 3805436"/>
                <a:gd name="connsiteY120" fmla="*/ 509819 h 848462"/>
                <a:gd name="connsiteX121" fmla="*/ 2727085 w 3805436"/>
                <a:gd name="connsiteY121" fmla="*/ 509819 h 848462"/>
                <a:gd name="connsiteX122" fmla="*/ 2613997 w 3805436"/>
                <a:gd name="connsiteY122" fmla="*/ 205164 h 848462"/>
                <a:gd name="connsiteX123" fmla="*/ 2503381 w 3805436"/>
                <a:gd name="connsiteY123" fmla="*/ 509819 h 848462"/>
                <a:gd name="connsiteX124" fmla="*/ 3644765 w 3805436"/>
                <a:gd name="connsiteY124" fmla="*/ 533302 h 848462"/>
                <a:gd name="connsiteX125" fmla="*/ 3644765 w 3805436"/>
                <a:gd name="connsiteY125" fmla="*/ 533302 h 848462"/>
                <a:gd name="connsiteX126" fmla="*/ 3805436 w 3805436"/>
                <a:gd name="connsiteY126" fmla="*/ 583975 h 848462"/>
                <a:gd name="connsiteX127" fmla="*/ 3682461 w 3805436"/>
                <a:gd name="connsiteY127" fmla="*/ 783577 h 848462"/>
                <a:gd name="connsiteX128" fmla="*/ 3464319 w 3805436"/>
                <a:gd name="connsiteY128" fmla="*/ 848463 h 848462"/>
                <a:gd name="connsiteX129" fmla="*/ 3464319 w 3805436"/>
                <a:gd name="connsiteY129" fmla="*/ 848463 h 848462"/>
                <a:gd name="connsiteX130" fmla="*/ 3195503 w 3805436"/>
                <a:gd name="connsiteY130" fmla="*/ 736612 h 848462"/>
                <a:gd name="connsiteX131" fmla="*/ 3090449 w 3805436"/>
                <a:gd name="connsiteY131" fmla="*/ 431338 h 848462"/>
                <a:gd name="connsiteX132" fmla="*/ 3090449 w 3805436"/>
                <a:gd name="connsiteY132" fmla="*/ 431338 h 848462"/>
                <a:gd name="connsiteX133" fmla="*/ 3196121 w 3805436"/>
                <a:gd name="connsiteY133" fmla="*/ 113087 h 848462"/>
                <a:gd name="connsiteX134" fmla="*/ 3474206 w 3805436"/>
                <a:gd name="connsiteY134" fmla="*/ 0 h 848462"/>
                <a:gd name="connsiteX135" fmla="*/ 3474206 w 3805436"/>
                <a:gd name="connsiteY135" fmla="*/ 0 h 848462"/>
                <a:gd name="connsiteX136" fmla="*/ 3718921 w 3805436"/>
                <a:gd name="connsiteY136" fmla="*/ 88987 h 848462"/>
                <a:gd name="connsiteX137" fmla="*/ 3718921 w 3805436"/>
                <a:gd name="connsiteY137" fmla="*/ 88987 h 848462"/>
                <a:gd name="connsiteX138" fmla="*/ 3802964 w 3805436"/>
                <a:gd name="connsiteY138" fmla="*/ 239770 h 848462"/>
                <a:gd name="connsiteX139" fmla="*/ 3802964 w 3805436"/>
                <a:gd name="connsiteY139" fmla="*/ 239770 h 848462"/>
                <a:gd name="connsiteX140" fmla="*/ 3639203 w 3805436"/>
                <a:gd name="connsiteY140" fmla="*/ 278701 h 848462"/>
                <a:gd name="connsiteX141" fmla="*/ 3578642 w 3805436"/>
                <a:gd name="connsiteY141" fmla="*/ 177973 h 848462"/>
                <a:gd name="connsiteX142" fmla="*/ 3466173 w 3805436"/>
                <a:gd name="connsiteY142" fmla="*/ 140896 h 848462"/>
                <a:gd name="connsiteX143" fmla="*/ 3466173 w 3805436"/>
                <a:gd name="connsiteY143" fmla="*/ 140896 h 848462"/>
                <a:gd name="connsiteX144" fmla="*/ 3317861 w 3805436"/>
                <a:gd name="connsiteY144" fmla="*/ 206400 h 848462"/>
                <a:gd name="connsiteX145" fmla="*/ 3261008 w 3805436"/>
                <a:gd name="connsiteY145" fmla="*/ 418361 h 848462"/>
                <a:gd name="connsiteX146" fmla="*/ 3261008 w 3805436"/>
                <a:gd name="connsiteY146" fmla="*/ 418361 h 848462"/>
                <a:gd name="connsiteX147" fmla="*/ 3316625 w 3805436"/>
                <a:gd name="connsiteY147" fmla="*/ 639592 h 848462"/>
                <a:gd name="connsiteX148" fmla="*/ 3461847 w 3805436"/>
                <a:gd name="connsiteY148" fmla="*/ 705714 h 848462"/>
                <a:gd name="connsiteX149" fmla="*/ 3461847 w 3805436"/>
                <a:gd name="connsiteY149" fmla="*/ 705714 h 848462"/>
                <a:gd name="connsiteX150" fmla="*/ 3575553 w 3805436"/>
                <a:gd name="connsiteY150" fmla="*/ 663692 h 848462"/>
                <a:gd name="connsiteX151" fmla="*/ 3643529 w 3805436"/>
                <a:gd name="connsiteY151" fmla="*/ 531448 h 84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805436" h="848462">
                  <a:moveTo>
                    <a:pt x="165615" y="834868"/>
                  </a:moveTo>
                  <a:lnTo>
                    <a:pt x="0" y="834868"/>
                  </a:lnTo>
                  <a:lnTo>
                    <a:pt x="0" y="14831"/>
                  </a:lnTo>
                  <a:lnTo>
                    <a:pt x="348533" y="14831"/>
                  </a:lnTo>
                  <a:cubicBezTo>
                    <a:pt x="436284" y="14831"/>
                    <a:pt x="499935" y="22247"/>
                    <a:pt x="539484" y="37078"/>
                  </a:cubicBezTo>
                  <a:cubicBezTo>
                    <a:pt x="579034" y="51909"/>
                    <a:pt x="611169" y="77863"/>
                    <a:pt x="634651" y="115559"/>
                  </a:cubicBezTo>
                  <a:cubicBezTo>
                    <a:pt x="658752" y="153255"/>
                    <a:pt x="670493" y="196512"/>
                    <a:pt x="670493" y="244713"/>
                  </a:cubicBezTo>
                  <a:lnTo>
                    <a:pt x="670493" y="244713"/>
                  </a:lnTo>
                  <a:cubicBezTo>
                    <a:pt x="670493" y="306510"/>
                    <a:pt x="652572" y="357183"/>
                    <a:pt x="616112" y="397350"/>
                  </a:cubicBezTo>
                  <a:cubicBezTo>
                    <a:pt x="579652" y="437518"/>
                    <a:pt x="525889" y="462854"/>
                    <a:pt x="454205" y="473360"/>
                  </a:cubicBezTo>
                  <a:lnTo>
                    <a:pt x="454205" y="473360"/>
                  </a:lnTo>
                  <a:cubicBezTo>
                    <a:pt x="490047" y="494370"/>
                    <a:pt x="519710" y="517235"/>
                    <a:pt x="543192" y="541954"/>
                  </a:cubicBezTo>
                  <a:cubicBezTo>
                    <a:pt x="566675" y="566672"/>
                    <a:pt x="598191" y="611165"/>
                    <a:pt x="637741" y="674816"/>
                  </a:cubicBezTo>
                  <a:lnTo>
                    <a:pt x="637741" y="674816"/>
                  </a:lnTo>
                  <a:lnTo>
                    <a:pt x="737852" y="834868"/>
                  </a:lnTo>
                  <a:lnTo>
                    <a:pt x="540102" y="834868"/>
                  </a:lnTo>
                  <a:lnTo>
                    <a:pt x="420217" y="656277"/>
                  </a:lnTo>
                  <a:cubicBezTo>
                    <a:pt x="377577" y="592627"/>
                    <a:pt x="348533" y="552459"/>
                    <a:pt x="333084" y="535774"/>
                  </a:cubicBezTo>
                  <a:cubicBezTo>
                    <a:pt x="317635" y="519089"/>
                    <a:pt x="300949" y="507966"/>
                    <a:pt x="283028" y="501786"/>
                  </a:cubicBezTo>
                  <a:cubicBezTo>
                    <a:pt x="265725" y="495606"/>
                    <a:pt x="237917" y="492516"/>
                    <a:pt x="199603" y="492516"/>
                  </a:cubicBezTo>
                  <a:lnTo>
                    <a:pt x="166233" y="492516"/>
                  </a:lnTo>
                  <a:lnTo>
                    <a:pt x="166233" y="834868"/>
                  </a:lnTo>
                  <a:close/>
                  <a:moveTo>
                    <a:pt x="165615" y="153255"/>
                  </a:moveTo>
                  <a:lnTo>
                    <a:pt x="165615" y="361508"/>
                  </a:lnTo>
                  <a:lnTo>
                    <a:pt x="287972" y="361508"/>
                  </a:lnTo>
                  <a:cubicBezTo>
                    <a:pt x="367690" y="361508"/>
                    <a:pt x="417127" y="358418"/>
                    <a:pt x="436902" y="351621"/>
                  </a:cubicBezTo>
                  <a:cubicBezTo>
                    <a:pt x="456677" y="344823"/>
                    <a:pt x="472126" y="333082"/>
                    <a:pt x="483249" y="317015"/>
                  </a:cubicBezTo>
                  <a:cubicBezTo>
                    <a:pt x="494373" y="300330"/>
                    <a:pt x="499935" y="279937"/>
                    <a:pt x="499935" y="255219"/>
                  </a:cubicBezTo>
                  <a:lnTo>
                    <a:pt x="499935" y="255219"/>
                  </a:lnTo>
                  <a:cubicBezTo>
                    <a:pt x="499935" y="227410"/>
                    <a:pt x="492519" y="205164"/>
                    <a:pt x="477688" y="188479"/>
                  </a:cubicBezTo>
                  <a:cubicBezTo>
                    <a:pt x="462857" y="171794"/>
                    <a:pt x="442464" y="160670"/>
                    <a:pt x="415273" y="156345"/>
                  </a:cubicBezTo>
                  <a:lnTo>
                    <a:pt x="415273" y="156345"/>
                  </a:lnTo>
                  <a:cubicBezTo>
                    <a:pt x="401678" y="154491"/>
                    <a:pt x="361510" y="153255"/>
                    <a:pt x="294152" y="153255"/>
                  </a:cubicBezTo>
                  <a:lnTo>
                    <a:pt x="164997" y="153255"/>
                  </a:lnTo>
                  <a:close/>
                  <a:moveTo>
                    <a:pt x="1170428" y="645771"/>
                  </a:moveTo>
                  <a:lnTo>
                    <a:pt x="1170428" y="645771"/>
                  </a:lnTo>
                  <a:lnTo>
                    <a:pt x="1327391" y="671726"/>
                  </a:lnTo>
                  <a:cubicBezTo>
                    <a:pt x="1306999" y="729196"/>
                    <a:pt x="1275482" y="773072"/>
                    <a:pt x="1232225" y="802734"/>
                  </a:cubicBezTo>
                  <a:cubicBezTo>
                    <a:pt x="1188967" y="833014"/>
                    <a:pt x="1134586" y="847845"/>
                    <a:pt x="1069082" y="847845"/>
                  </a:cubicBezTo>
                  <a:lnTo>
                    <a:pt x="1069082" y="847845"/>
                  </a:lnTo>
                  <a:cubicBezTo>
                    <a:pt x="965881" y="847845"/>
                    <a:pt x="889253" y="813857"/>
                    <a:pt x="839816" y="746499"/>
                  </a:cubicBezTo>
                  <a:lnTo>
                    <a:pt x="839816" y="746499"/>
                  </a:lnTo>
                  <a:cubicBezTo>
                    <a:pt x="800884" y="692118"/>
                    <a:pt x="781109" y="624143"/>
                    <a:pt x="781109" y="541954"/>
                  </a:cubicBezTo>
                  <a:lnTo>
                    <a:pt x="781109" y="541954"/>
                  </a:lnTo>
                  <a:cubicBezTo>
                    <a:pt x="781109" y="443697"/>
                    <a:pt x="807064" y="366452"/>
                    <a:pt x="858355" y="310217"/>
                  </a:cubicBezTo>
                  <a:cubicBezTo>
                    <a:pt x="909646" y="254601"/>
                    <a:pt x="975151" y="226792"/>
                    <a:pt x="1053632" y="226792"/>
                  </a:cubicBezTo>
                  <a:lnTo>
                    <a:pt x="1053632" y="226792"/>
                  </a:lnTo>
                  <a:cubicBezTo>
                    <a:pt x="1142002" y="226792"/>
                    <a:pt x="1211832" y="255837"/>
                    <a:pt x="1263123" y="314543"/>
                  </a:cubicBezTo>
                  <a:cubicBezTo>
                    <a:pt x="1314414" y="373250"/>
                    <a:pt x="1338515" y="462236"/>
                    <a:pt x="1336661" y="582739"/>
                  </a:cubicBezTo>
                  <a:lnTo>
                    <a:pt x="942399" y="582739"/>
                  </a:lnTo>
                  <a:cubicBezTo>
                    <a:pt x="943634" y="629086"/>
                    <a:pt x="955994" y="665546"/>
                    <a:pt x="980712" y="691501"/>
                  </a:cubicBezTo>
                  <a:cubicBezTo>
                    <a:pt x="1004813" y="717455"/>
                    <a:pt x="1035093" y="730432"/>
                    <a:pt x="1071553" y="730432"/>
                  </a:cubicBezTo>
                  <a:lnTo>
                    <a:pt x="1071553" y="730432"/>
                  </a:lnTo>
                  <a:cubicBezTo>
                    <a:pt x="1096272" y="730432"/>
                    <a:pt x="1116665" y="723635"/>
                    <a:pt x="1133350" y="710040"/>
                  </a:cubicBezTo>
                  <a:cubicBezTo>
                    <a:pt x="1150035" y="696444"/>
                    <a:pt x="1163012" y="674816"/>
                    <a:pt x="1171664" y="645153"/>
                  </a:cubicBezTo>
                  <a:close/>
                  <a:moveTo>
                    <a:pt x="944252" y="486337"/>
                  </a:moveTo>
                  <a:lnTo>
                    <a:pt x="1179080" y="486337"/>
                  </a:lnTo>
                  <a:cubicBezTo>
                    <a:pt x="1177844" y="440607"/>
                    <a:pt x="1166102" y="406002"/>
                    <a:pt x="1143856" y="382519"/>
                  </a:cubicBezTo>
                  <a:cubicBezTo>
                    <a:pt x="1121609" y="359036"/>
                    <a:pt x="1094418" y="346677"/>
                    <a:pt x="1062284" y="346677"/>
                  </a:cubicBezTo>
                  <a:lnTo>
                    <a:pt x="1062284" y="346677"/>
                  </a:lnTo>
                  <a:cubicBezTo>
                    <a:pt x="1027678" y="346677"/>
                    <a:pt x="999869" y="359036"/>
                    <a:pt x="977005" y="384373"/>
                  </a:cubicBezTo>
                  <a:lnTo>
                    <a:pt x="977005" y="384373"/>
                  </a:lnTo>
                  <a:cubicBezTo>
                    <a:pt x="954758" y="409092"/>
                    <a:pt x="943634" y="443079"/>
                    <a:pt x="944252" y="486337"/>
                  </a:cubicBezTo>
                  <a:lnTo>
                    <a:pt x="944252" y="486337"/>
                  </a:lnTo>
                  <a:close/>
                  <a:moveTo>
                    <a:pt x="1465198" y="834868"/>
                  </a:moveTo>
                  <a:lnTo>
                    <a:pt x="1465198" y="14831"/>
                  </a:lnTo>
                  <a:lnTo>
                    <a:pt x="1793338" y="14831"/>
                  </a:lnTo>
                  <a:cubicBezTo>
                    <a:pt x="1858224" y="14831"/>
                    <a:pt x="1906426" y="17303"/>
                    <a:pt x="1938560" y="22865"/>
                  </a:cubicBezTo>
                  <a:cubicBezTo>
                    <a:pt x="1970694" y="28426"/>
                    <a:pt x="1999121" y="39550"/>
                    <a:pt x="2023839" y="56853"/>
                  </a:cubicBezTo>
                  <a:cubicBezTo>
                    <a:pt x="2049176" y="74156"/>
                    <a:pt x="2070187" y="97020"/>
                    <a:pt x="2086872" y="125447"/>
                  </a:cubicBezTo>
                  <a:cubicBezTo>
                    <a:pt x="2103557" y="153873"/>
                    <a:pt x="2112209" y="186007"/>
                    <a:pt x="2112209" y="221231"/>
                  </a:cubicBezTo>
                  <a:lnTo>
                    <a:pt x="2112209" y="221231"/>
                  </a:lnTo>
                  <a:cubicBezTo>
                    <a:pt x="2112209" y="259544"/>
                    <a:pt x="2101703" y="294768"/>
                    <a:pt x="2081310" y="326903"/>
                  </a:cubicBezTo>
                  <a:cubicBezTo>
                    <a:pt x="2060299" y="359036"/>
                    <a:pt x="2032491" y="383137"/>
                    <a:pt x="1997267" y="399204"/>
                  </a:cubicBezTo>
                  <a:lnTo>
                    <a:pt x="1997267" y="399204"/>
                  </a:lnTo>
                  <a:cubicBezTo>
                    <a:pt x="2047322" y="414035"/>
                    <a:pt x="2085636" y="438754"/>
                    <a:pt x="2112827" y="473978"/>
                  </a:cubicBezTo>
                  <a:cubicBezTo>
                    <a:pt x="2140017" y="509202"/>
                    <a:pt x="2152994" y="549987"/>
                    <a:pt x="2152994" y="597570"/>
                  </a:cubicBezTo>
                  <a:lnTo>
                    <a:pt x="2152994" y="597570"/>
                  </a:lnTo>
                  <a:cubicBezTo>
                    <a:pt x="2152994" y="634648"/>
                    <a:pt x="2144343" y="671108"/>
                    <a:pt x="2127040" y="706332"/>
                  </a:cubicBezTo>
                  <a:cubicBezTo>
                    <a:pt x="2109737" y="741555"/>
                    <a:pt x="2086254" y="769982"/>
                    <a:pt x="2055974" y="790992"/>
                  </a:cubicBezTo>
                  <a:cubicBezTo>
                    <a:pt x="2025693" y="812003"/>
                    <a:pt x="1988615" y="824980"/>
                    <a:pt x="1944740" y="829924"/>
                  </a:cubicBezTo>
                  <a:lnTo>
                    <a:pt x="1944740" y="829924"/>
                  </a:lnTo>
                  <a:cubicBezTo>
                    <a:pt x="1916931" y="833014"/>
                    <a:pt x="1850809" y="834868"/>
                    <a:pt x="1745137" y="835486"/>
                  </a:cubicBezTo>
                  <a:lnTo>
                    <a:pt x="1465816" y="835486"/>
                  </a:lnTo>
                  <a:close/>
                  <a:moveTo>
                    <a:pt x="1725980" y="150783"/>
                  </a:moveTo>
                  <a:lnTo>
                    <a:pt x="1630813" y="150783"/>
                  </a:lnTo>
                  <a:lnTo>
                    <a:pt x="1630813" y="340498"/>
                  </a:lnTo>
                  <a:lnTo>
                    <a:pt x="1739575" y="340498"/>
                  </a:lnTo>
                  <a:cubicBezTo>
                    <a:pt x="1803843" y="340498"/>
                    <a:pt x="1844011" y="339262"/>
                    <a:pt x="1860078" y="337408"/>
                  </a:cubicBezTo>
                  <a:lnTo>
                    <a:pt x="1860078" y="337408"/>
                  </a:lnTo>
                  <a:cubicBezTo>
                    <a:pt x="1888505" y="334318"/>
                    <a:pt x="1910751" y="324431"/>
                    <a:pt x="1926819" y="307746"/>
                  </a:cubicBezTo>
                  <a:cubicBezTo>
                    <a:pt x="1942886" y="291679"/>
                    <a:pt x="1950919" y="270050"/>
                    <a:pt x="1950919" y="243478"/>
                  </a:cubicBezTo>
                  <a:lnTo>
                    <a:pt x="1950919" y="243478"/>
                  </a:lnTo>
                  <a:cubicBezTo>
                    <a:pt x="1950919" y="218141"/>
                    <a:pt x="1944122" y="197748"/>
                    <a:pt x="1929909" y="181681"/>
                  </a:cubicBezTo>
                  <a:cubicBezTo>
                    <a:pt x="1915695" y="165614"/>
                    <a:pt x="1895302" y="156345"/>
                    <a:pt x="1867494" y="152637"/>
                  </a:cubicBezTo>
                  <a:lnTo>
                    <a:pt x="1867494" y="152637"/>
                  </a:lnTo>
                  <a:cubicBezTo>
                    <a:pt x="1850809" y="150783"/>
                    <a:pt x="1803843" y="149547"/>
                    <a:pt x="1725980" y="149547"/>
                  </a:cubicBezTo>
                  <a:lnTo>
                    <a:pt x="1725980" y="149547"/>
                  </a:lnTo>
                  <a:close/>
                  <a:moveTo>
                    <a:pt x="1764294" y="477067"/>
                  </a:moveTo>
                  <a:lnTo>
                    <a:pt x="1630813" y="477067"/>
                  </a:lnTo>
                  <a:lnTo>
                    <a:pt x="1630813" y="696444"/>
                  </a:lnTo>
                  <a:lnTo>
                    <a:pt x="1784068" y="696444"/>
                  </a:lnTo>
                  <a:cubicBezTo>
                    <a:pt x="1844011" y="696444"/>
                    <a:pt x="1881707" y="694590"/>
                    <a:pt x="1897774" y="691501"/>
                  </a:cubicBezTo>
                  <a:lnTo>
                    <a:pt x="1897774" y="691501"/>
                  </a:lnTo>
                  <a:cubicBezTo>
                    <a:pt x="1922493" y="687175"/>
                    <a:pt x="1942268" y="676052"/>
                    <a:pt x="1957717" y="658749"/>
                  </a:cubicBezTo>
                  <a:cubicBezTo>
                    <a:pt x="1973166" y="641445"/>
                    <a:pt x="1981200" y="617963"/>
                    <a:pt x="1981200" y="588919"/>
                  </a:cubicBezTo>
                  <a:lnTo>
                    <a:pt x="1981200" y="588919"/>
                  </a:lnTo>
                  <a:cubicBezTo>
                    <a:pt x="1981200" y="564200"/>
                    <a:pt x="1975020" y="543190"/>
                    <a:pt x="1963279" y="526504"/>
                  </a:cubicBezTo>
                  <a:cubicBezTo>
                    <a:pt x="1951537" y="509202"/>
                    <a:pt x="1934234" y="496842"/>
                    <a:pt x="1911370" y="488809"/>
                  </a:cubicBezTo>
                  <a:cubicBezTo>
                    <a:pt x="1889123" y="480775"/>
                    <a:pt x="1839685" y="477067"/>
                    <a:pt x="1764294" y="477067"/>
                  </a:cubicBezTo>
                  <a:lnTo>
                    <a:pt x="1764294" y="477067"/>
                  </a:lnTo>
                  <a:close/>
                  <a:moveTo>
                    <a:pt x="2703602" y="14213"/>
                  </a:moveTo>
                  <a:lnTo>
                    <a:pt x="3031742" y="834250"/>
                  </a:lnTo>
                  <a:lnTo>
                    <a:pt x="2851296" y="834250"/>
                  </a:lnTo>
                  <a:lnTo>
                    <a:pt x="2779612" y="647625"/>
                  </a:lnTo>
                  <a:lnTo>
                    <a:pt x="2451472" y="647625"/>
                  </a:lnTo>
                  <a:lnTo>
                    <a:pt x="2383496" y="834250"/>
                  </a:lnTo>
                  <a:lnTo>
                    <a:pt x="2207994" y="834250"/>
                  </a:lnTo>
                  <a:lnTo>
                    <a:pt x="2527482" y="14213"/>
                  </a:lnTo>
                  <a:lnTo>
                    <a:pt x="2702366" y="14213"/>
                  </a:lnTo>
                  <a:close/>
                  <a:moveTo>
                    <a:pt x="2503381" y="509819"/>
                  </a:moveTo>
                  <a:lnTo>
                    <a:pt x="2727085" y="509819"/>
                  </a:lnTo>
                  <a:lnTo>
                    <a:pt x="2613997" y="205164"/>
                  </a:lnTo>
                  <a:lnTo>
                    <a:pt x="2503381" y="509819"/>
                  </a:lnTo>
                  <a:close/>
                  <a:moveTo>
                    <a:pt x="3644765" y="533302"/>
                  </a:moveTo>
                  <a:lnTo>
                    <a:pt x="3644765" y="533302"/>
                  </a:lnTo>
                  <a:lnTo>
                    <a:pt x="3805436" y="583975"/>
                  </a:lnTo>
                  <a:cubicBezTo>
                    <a:pt x="3780718" y="673580"/>
                    <a:pt x="3739932" y="739702"/>
                    <a:pt x="3682461" y="783577"/>
                  </a:cubicBezTo>
                  <a:cubicBezTo>
                    <a:pt x="3624990" y="826834"/>
                    <a:pt x="3552688" y="848463"/>
                    <a:pt x="3464319" y="848463"/>
                  </a:cubicBezTo>
                  <a:lnTo>
                    <a:pt x="3464319" y="848463"/>
                  </a:lnTo>
                  <a:cubicBezTo>
                    <a:pt x="3355556" y="848463"/>
                    <a:pt x="3265951" y="811385"/>
                    <a:pt x="3195503" y="736612"/>
                  </a:cubicBezTo>
                  <a:cubicBezTo>
                    <a:pt x="3125673" y="662456"/>
                    <a:pt x="3090449" y="560492"/>
                    <a:pt x="3090449" y="431338"/>
                  </a:cubicBezTo>
                  <a:lnTo>
                    <a:pt x="3090449" y="431338"/>
                  </a:lnTo>
                  <a:cubicBezTo>
                    <a:pt x="3090449" y="294768"/>
                    <a:pt x="3125673" y="188479"/>
                    <a:pt x="3196121" y="113087"/>
                  </a:cubicBezTo>
                  <a:cubicBezTo>
                    <a:pt x="3266570" y="37696"/>
                    <a:pt x="3359264" y="0"/>
                    <a:pt x="3474206" y="0"/>
                  </a:cubicBezTo>
                  <a:lnTo>
                    <a:pt x="3474206" y="0"/>
                  </a:lnTo>
                  <a:cubicBezTo>
                    <a:pt x="3574317" y="0"/>
                    <a:pt x="3655888" y="29662"/>
                    <a:pt x="3718921" y="88987"/>
                  </a:cubicBezTo>
                  <a:lnTo>
                    <a:pt x="3718921" y="88987"/>
                  </a:lnTo>
                  <a:cubicBezTo>
                    <a:pt x="3755999" y="124211"/>
                    <a:pt x="3784425" y="174266"/>
                    <a:pt x="3802964" y="239770"/>
                  </a:cubicBezTo>
                  <a:lnTo>
                    <a:pt x="3802964" y="239770"/>
                  </a:lnTo>
                  <a:lnTo>
                    <a:pt x="3639203" y="278701"/>
                  </a:lnTo>
                  <a:cubicBezTo>
                    <a:pt x="3629316" y="236062"/>
                    <a:pt x="3609541" y="202692"/>
                    <a:pt x="3578642" y="177973"/>
                  </a:cubicBezTo>
                  <a:cubicBezTo>
                    <a:pt x="3547744" y="153255"/>
                    <a:pt x="3510666" y="140896"/>
                    <a:pt x="3466173" y="140896"/>
                  </a:cubicBezTo>
                  <a:lnTo>
                    <a:pt x="3466173" y="140896"/>
                  </a:lnTo>
                  <a:cubicBezTo>
                    <a:pt x="3405612" y="140896"/>
                    <a:pt x="3356175" y="162524"/>
                    <a:pt x="3317861" y="206400"/>
                  </a:cubicBezTo>
                  <a:cubicBezTo>
                    <a:pt x="3280165" y="250275"/>
                    <a:pt x="3261008" y="320723"/>
                    <a:pt x="3261008" y="418361"/>
                  </a:cubicBezTo>
                  <a:lnTo>
                    <a:pt x="3261008" y="418361"/>
                  </a:lnTo>
                  <a:cubicBezTo>
                    <a:pt x="3261008" y="522179"/>
                    <a:pt x="3279547" y="595716"/>
                    <a:pt x="3316625" y="639592"/>
                  </a:cubicBezTo>
                  <a:cubicBezTo>
                    <a:pt x="3353703" y="683467"/>
                    <a:pt x="3402522" y="705714"/>
                    <a:pt x="3461847" y="705714"/>
                  </a:cubicBezTo>
                  <a:lnTo>
                    <a:pt x="3461847" y="705714"/>
                  </a:lnTo>
                  <a:cubicBezTo>
                    <a:pt x="3505723" y="705714"/>
                    <a:pt x="3544036" y="691501"/>
                    <a:pt x="3575553" y="663692"/>
                  </a:cubicBezTo>
                  <a:cubicBezTo>
                    <a:pt x="3607069" y="635884"/>
                    <a:pt x="3629934" y="592008"/>
                    <a:pt x="3643529" y="531448"/>
                  </a:cubicBezTo>
                  <a:close/>
                </a:path>
              </a:pathLst>
            </a:custGeom>
            <a:solidFill>
              <a:srgbClr val="002856"/>
            </a:solidFill>
            <a:ln w="617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0EB77F4-BC63-8C20-646C-B6DEC6AF008C}"/>
                </a:ext>
              </a:extLst>
            </p:cNvPr>
            <p:cNvSpPr/>
            <p:nvPr/>
          </p:nvSpPr>
          <p:spPr>
            <a:xfrm>
              <a:off x="8008913" y="3927632"/>
              <a:ext cx="3104662" cy="848462"/>
            </a:xfrm>
            <a:custGeom>
              <a:avLst/>
              <a:gdLst>
                <a:gd name="connsiteX0" fmla="*/ 165615 w 3104662"/>
                <a:gd name="connsiteY0" fmla="*/ 834868 h 848462"/>
                <a:gd name="connsiteX1" fmla="*/ 0 w 3104662"/>
                <a:gd name="connsiteY1" fmla="*/ 834868 h 848462"/>
                <a:gd name="connsiteX2" fmla="*/ 0 w 3104662"/>
                <a:gd name="connsiteY2" fmla="*/ 14831 h 848462"/>
                <a:gd name="connsiteX3" fmla="*/ 265725 w 3104662"/>
                <a:gd name="connsiteY3" fmla="*/ 14831 h 848462"/>
                <a:gd name="connsiteX4" fmla="*/ 462857 w 3104662"/>
                <a:gd name="connsiteY4" fmla="*/ 27191 h 848462"/>
                <a:gd name="connsiteX5" fmla="*/ 462857 w 3104662"/>
                <a:gd name="connsiteY5" fmla="*/ 27191 h 848462"/>
                <a:gd name="connsiteX6" fmla="*/ 580888 w 3104662"/>
                <a:gd name="connsiteY6" fmla="*/ 107526 h 848462"/>
                <a:gd name="connsiteX7" fmla="*/ 628472 w 3104662"/>
                <a:gd name="connsiteY7" fmla="*/ 267578 h 848462"/>
                <a:gd name="connsiteX8" fmla="*/ 628472 w 3104662"/>
                <a:gd name="connsiteY8" fmla="*/ 267578 h 848462"/>
                <a:gd name="connsiteX9" fmla="*/ 601281 w 3104662"/>
                <a:gd name="connsiteY9" fmla="*/ 394878 h 848462"/>
                <a:gd name="connsiteX10" fmla="*/ 531451 w 3104662"/>
                <a:gd name="connsiteY10" fmla="*/ 475831 h 848462"/>
                <a:gd name="connsiteX11" fmla="*/ 445554 w 3104662"/>
                <a:gd name="connsiteY11" fmla="*/ 514763 h 848462"/>
                <a:gd name="connsiteX12" fmla="*/ 445554 w 3104662"/>
                <a:gd name="connsiteY12" fmla="*/ 514763 h 848462"/>
                <a:gd name="connsiteX13" fmla="*/ 273759 w 3104662"/>
                <a:gd name="connsiteY13" fmla="*/ 526504 h 848462"/>
                <a:gd name="connsiteX14" fmla="*/ 165615 w 3104662"/>
                <a:gd name="connsiteY14" fmla="*/ 526504 h 848462"/>
                <a:gd name="connsiteX15" fmla="*/ 165615 w 3104662"/>
                <a:gd name="connsiteY15" fmla="*/ 836104 h 848462"/>
                <a:gd name="connsiteX16" fmla="*/ 245333 w 3104662"/>
                <a:gd name="connsiteY16" fmla="*/ 153255 h 848462"/>
                <a:gd name="connsiteX17" fmla="*/ 165615 w 3104662"/>
                <a:gd name="connsiteY17" fmla="*/ 153255 h 848462"/>
                <a:gd name="connsiteX18" fmla="*/ 165615 w 3104662"/>
                <a:gd name="connsiteY18" fmla="*/ 386227 h 848462"/>
                <a:gd name="connsiteX19" fmla="*/ 256456 w 3104662"/>
                <a:gd name="connsiteY19" fmla="*/ 386227 h 848462"/>
                <a:gd name="connsiteX20" fmla="*/ 387465 w 3104662"/>
                <a:gd name="connsiteY20" fmla="*/ 373250 h 848462"/>
                <a:gd name="connsiteX21" fmla="*/ 439374 w 3104662"/>
                <a:gd name="connsiteY21" fmla="*/ 333082 h 848462"/>
                <a:gd name="connsiteX22" fmla="*/ 457913 w 3104662"/>
                <a:gd name="connsiteY22" fmla="*/ 269432 h 848462"/>
                <a:gd name="connsiteX23" fmla="*/ 457913 w 3104662"/>
                <a:gd name="connsiteY23" fmla="*/ 269432 h 848462"/>
                <a:gd name="connsiteX24" fmla="*/ 431341 w 3104662"/>
                <a:gd name="connsiteY24" fmla="*/ 195276 h 848462"/>
                <a:gd name="connsiteX25" fmla="*/ 364600 w 3104662"/>
                <a:gd name="connsiteY25" fmla="*/ 158817 h 848462"/>
                <a:gd name="connsiteX26" fmla="*/ 364600 w 3104662"/>
                <a:gd name="connsiteY26" fmla="*/ 158817 h 848462"/>
                <a:gd name="connsiteX27" fmla="*/ 245333 w 3104662"/>
                <a:gd name="connsiteY27" fmla="*/ 153255 h 848462"/>
                <a:gd name="connsiteX28" fmla="*/ 245333 w 3104662"/>
                <a:gd name="connsiteY28" fmla="*/ 153255 h 848462"/>
                <a:gd name="connsiteX29" fmla="*/ 764424 w 3104662"/>
                <a:gd name="connsiteY29" fmla="*/ 834868 h 848462"/>
                <a:gd name="connsiteX30" fmla="*/ 764424 w 3104662"/>
                <a:gd name="connsiteY30" fmla="*/ 14831 h 848462"/>
                <a:gd name="connsiteX31" fmla="*/ 1092564 w 3104662"/>
                <a:gd name="connsiteY31" fmla="*/ 14831 h 848462"/>
                <a:gd name="connsiteX32" fmla="*/ 1237786 w 3104662"/>
                <a:gd name="connsiteY32" fmla="*/ 22865 h 848462"/>
                <a:gd name="connsiteX33" fmla="*/ 1323684 w 3104662"/>
                <a:gd name="connsiteY33" fmla="*/ 56853 h 848462"/>
                <a:gd name="connsiteX34" fmla="*/ 1386716 w 3104662"/>
                <a:gd name="connsiteY34" fmla="*/ 125446 h 848462"/>
                <a:gd name="connsiteX35" fmla="*/ 1412053 w 3104662"/>
                <a:gd name="connsiteY35" fmla="*/ 221231 h 848462"/>
                <a:gd name="connsiteX36" fmla="*/ 1412053 w 3104662"/>
                <a:gd name="connsiteY36" fmla="*/ 221231 h 848462"/>
                <a:gd name="connsiteX37" fmla="*/ 1381155 w 3104662"/>
                <a:gd name="connsiteY37" fmla="*/ 326903 h 848462"/>
                <a:gd name="connsiteX38" fmla="*/ 1297111 w 3104662"/>
                <a:gd name="connsiteY38" fmla="*/ 399204 h 848462"/>
                <a:gd name="connsiteX39" fmla="*/ 1297111 w 3104662"/>
                <a:gd name="connsiteY39" fmla="*/ 399204 h 848462"/>
                <a:gd name="connsiteX40" fmla="*/ 1412671 w 3104662"/>
                <a:gd name="connsiteY40" fmla="*/ 473360 h 848462"/>
                <a:gd name="connsiteX41" fmla="*/ 1452839 w 3104662"/>
                <a:gd name="connsiteY41" fmla="*/ 596952 h 848462"/>
                <a:gd name="connsiteX42" fmla="*/ 1452839 w 3104662"/>
                <a:gd name="connsiteY42" fmla="*/ 596952 h 848462"/>
                <a:gd name="connsiteX43" fmla="*/ 1426884 w 3104662"/>
                <a:gd name="connsiteY43" fmla="*/ 705714 h 848462"/>
                <a:gd name="connsiteX44" fmla="*/ 1355818 w 3104662"/>
                <a:gd name="connsiteY44" fmla="*/ 790375 h 848462"/>
                <a:gd name="connsiteX45" fmla="*/ 1244584 w 3104662"/>
                <a:gd name="connsiteY45" fmla="*/ 829306 h 848462"/>
                <a:gd name="connsiteX46" fmla="*/ 1244584 w 3104662"/>
                <a:gd name="connsiteY46" fmla="*/ 829306 h 848462"/>
                <a:gd name="connsiteX47" fmla="*/ 1044981 w 3104662"/>
                <a:gd name="connsiteY47" fmla="*/ 834868 h 848462"/>
                <a:gd name="connsiteX48" fmla="*/ 765660 w 3104662"/>
                <a:gd name="connsiteY48" fmla="*/ 834868 h 848462"/>
                <a:gd name="connsiteX49" fmla="*/ 1025824 w 3104662"/>
                <a:gd name="connsiteY49" fmla="*/ 150783 h 848462"/>
                <a:gd name="connsiteX50" fmla="*/ 930657 w 3104662"/>
                <a:gd name="connsiteY50" fmla="*/ 150783 h 848462"/>
                <a:gd name="connsiteX51" fmla="*/ 930657 w 3104662"/>
                <a:gd name="connsiteY51" fmla="*/ 340498 h 848462"/>
                <a:gd name="connsiteX52" fmla="*/ 1039419 w 3104662"/>
                <a:gd name="connsiteY52" fmla="*/ 340498 h 848462"/>
                <a:gd name="connsiteX53" fmla="*/ 1159923 w 3104662"/>
                <a:gd name="connsiteY53" fmla="*/ 337408 h 848462"/>
                <a:gd name="connsiteX54" fmla="*/ 1159923 w 3104662"/>
                <a:gd name="connsiteY54" fmla="*/ 337408 h 848462"/>
                <a:gd name="connsiteX55" fmla="*/ 1226663 w 3104662"/>
                <a:gd name="connsiteY55" fmla="*/ 307745 h 848462"/>
                <a:gd name="connsiteX56" fmla="*/ 1250764 w 3104662"/>
                <a:gd name="connsiteY56" fmla="*/ 243478 h 848462"/>
                <a:gd name="connsiteX57" fmla="*/ 1250764 w 3104662"/>
                <a:gd name="connsiteY57" fmla="*/ 243478 h 848462"/>
                <a:gd name="connsiteX58" fmla="*/ 1229753 w 3104662"/>
                <a:gd name="connsiteY58" fmla="*/ 181681 h 848462"/>
                <a:gd name="connsiteX59" fmla="*/ 1167338 w 3104662"/>
                <a:gd name="connsiteY59" fmla="*/ 152637 h 848462"/>
                <a:gd name="connsiteX60" fmla="*/ 1167338 w 3104662"/>
                <a:gd name="connsiteY60" fmla="*/ 152637 h 848462"/>
                <a:gd name="connsiteX61" fmla="*/ 1025824 w 3104662"/>
                <a:gd name="connsiteY61" fmla="*/ 149547 h 848462"/>
                <a:gd name="connsiteX62" fmla="*/ 1025824 w 3104662"/>
                <a:gd name="connsiteY62" fmla="*/ 149547 h 848462"/>
                <a:gd name="connsiteX63" fmla="*/ 1064138 w 3104662"/>
                <a:gd name="connsiteY63" fmla="*/ 477067 h 848462"/>
                <a:gd name="connsiteX64" fmla="*/ 930657 w 3104662"/>
                <a:gd name="connsiteY64" fmla="*/ 477067 h 848462"/>
                <a:gd name="connsiteX65" fmla="*/ 930657 w 3104662"/>
                <a:gd name="connsiteY65" fmla="*/ 696444 h 848462"/>
                <a:gd name="connsiteX66" fmla="*/ 1083913 w 3104662"/>
                <a:gd name="connsiteY66" fmla="*/ 696444 h 848462"/>
                <a:gd name="connsiteX67" fmla="*/ 1197619 w 3104662"/>
                <a:gd name="connsiteY67" fmla="*/ 691501 h 848462"/>
                <a:gd name="connsiteX68" fmla="*/ 1197619 w 3104662"/>
                <a:gd name="connsiteY68" fmla="*/ 691501 h 848462"/>
                <a:gd name="connsiteX69" fmla="*/ 1257561 w 3104662"/>
                <a:gd name="connsiteY69" fmla="*/ 658749 h 848462"/>
                <a:gd name="connsiteX70" fmla="*/ 1281044 w 3104662"/>
                <a:gd name="connsiteY70" fmla="*/ 588919 h 848462"/>
                <a:gd name="connsiteX71" fmla="*/ 1281044 w 3104662"/>
                <a:gd name="connsiteY71" fmla="*/ 588919 h 848462"/>
                <a:gd name="connsiteX72" fmla="*/ 1263123 w 3104662"/>
                <a:gd name="connsiteY72" fmla="*/ 526504 h 848462"/>
                <a:gd name="connsiteX73" fmla="*/ 1211214 w 3104662"/>
                <a:gd name="connsiteY73" fmla="*/ 488809 h 848462"/>
                <a:gd name="connsiteX74" fmla="*/ 1064138 w 3104662"/>
                <a:gd name="connsiteY74" fmla="*/ 477067 h 848462"/>
                <a:gd name="connsiteX75" fmla="*/ 1064138 w 3104662"/>
                <a:gd name="connsiteY75" fmla="*/ 477067 h 848462"/>
                <a:gd name="connsiteX76" fmla="*/ 2002829 w 3104662"/>
                <a:gd name="connsiteY76" fmla="*/ 14213 h 848462"/>
                <a:gd name="connsiteX77" fmla="*/ 2331587 w 3104662"/>
                <a:gd name="connsiteY77" fmla="*/ 834250 h 848462"/>
                <a:gd name="connsiteX78" fmla="*/ 2151141 w 3104662"/>
                <a:gd name="connsiteY78" fmla="*/ 834250 h 848462"/>
                <a:gd name="connsiteX79" fmla="*/ 2079456 w 3104662"/>
                <a:gd name="connsiteY79" fmla="*/ 647625 h 848462"/>
                <a:gd name="connsiteX80" fmla="*/ 1751316 w 3104662"/>
                <a:gd name="connsiteY80" fmla="*/ 647625 h 848462"/>
                <a:gd name="connsiteX81" fmla="*/ 1683340 w 3104662"/>
                <a:gd name="connsiteY81" fmla="*/ 834250 h 848462"/>
                <a:gd name="connsiteX82" fmla="*/ 1507838 w 3104662"/>
                <a:gd name="connsiteY82" fmla="*/ 834250 h 848462"/>
                <a:gd name="connsiteX83" fmla="*/ 1827326 w 3104662"/>
                <a:gd name="connsiteY83" fmla="*/ 14213 h 848462"/>
                <a:gd name="connsiteX84" fmla="*/ 2002211 w 3104662"/>
                <a:gd name="connsiteY84" fmla="*/ 14213 h 848462"/>
                <a:gd name="connsiteX85" fmla="*/ 1802608 w 3104662"/>
                <a:gd name="connsiteY85" fmla="*/ 509819 h 848462"/>
                <a:gd name="connsiteX86" fmla="*/ 2026311 w 3104662"/>
                <a:gd name="connsiteY86" fmla="*/ 509819 h 848462"/>
                <a:gd name="connsiteX87" fmla="*/ 1913224 w 3104662"/>
                <a:gd name="connsiteY87" fmla="*/ 205164 h 848462"/>
                <a:gd name="connsiteX88" fmla="*/ 1802608 w 3104662"/>
                <a:gd name="connsiteY88" fmla="*/ 509819 h 848462"/>
                <a:gd name="connsiteX89" fmla="*/ 2943991 w 3104662"/>
                <a:gd name="connsiteY89" fmla="*/ 533302 h 848462"/>
                <a:gd name="connsiteX90" fmla="*/ 2943991 w 3104662"/>
                <a:gd name="connsiteY90" fmla="*/ 533302 h 848462"/>
                <a:gd name="connsiteX91" fmla="*/ 3104663 w 3104662"/>
                <a:gd name="connsiteY91" fmla="*/ 583975 h 848462"/>
                <a:gd name="connsiteX92" fmla="*/ 2981687 w 3104662"/>
                <a:gd name="connsiteY92" fmla="*/ 783577 h 848462"/>
                <a:gd name="connsiteX93" fmla="*/ 2763545 w 3104662"/>
                <a:gd name="connsiteY93" fmla="*/ 848463 h 848462"/>
                <a:gd name="connsiteX94" fmla="*/ 2763545 w 3104662"/>
                <a:gd name="connsiteY94" fmla="*/ 848463 h 848462"/>
                <a:gd name="connsiteX95" fmla="*/ 2494730 w 3104662"/>
                <a:gd name="connsiteY95" fmla="*/ 736612 h 848462"/>
                <a:gd name="connsiteX96" fmla="*/ 2389676 w 3104662"/>
                <a:gd name="connsiteY96" fmla="*/ 431338 h 848462"/>
                <a:gd name="connsiteX97" fmla="*/ 2389676 w 3104662"/>
                <a:gd name="connsiteY97" fmla="*/ 431338 h 848462"/>
                <a:gd name="connsiteX98" fmla="*/ 2495348 w 3104662"/>
                <a:gd name="connsiteY98" fmla="*/ 113087 h 848462"/>
                <a:gd name="connsiteX99" fmla="*/ 2773432 w 3104662"/>
                <a:gd name="connsiteY99" fmla="*/ 0 h 848462"/>
                <a:gd name="connsiteX100" fmla="*/ 2773432 w 3104662"/>
                <a:gd name="connsiteY100" fmla="*/ 0 h 848462"/>
                <a:gd name="connsiteX101" fmla="*/ 3018147 w 3104662"/>
                <a:gd name="connsiteY101" fmla="*/ 88987 h 848462"/>
                <a:gd name="connsiteX102" fmla="*/ 3018147 w 3104662"/>
                <a:gd name="connsiteY102" fmla="*/ 88987 h 848462"/>
                <a:gd name="connsiteX103" fmla="*/ 3102191 w 3104662"/>
                <a:gd name="connsiteY103" fmla="*/ 240388 h 848462"/>
                <a:gd name="connsiteX104" fmla="*/ 3102191 w 3104662"/>
                <a:gd name="connsiteY104" fmla="*/ 240388 h 848462"/>
                <a:gd name="connsiteX105" fmla="*/ 2938429 w 3104662"/>
                <a:gd name="connsiteY105" fmla="*/ 279319 h 848462"/>
                <a:gd name="connsiteX106" fmla="*/ 2877869 w 3104662"/>
                <a:gd name="connsiteY106" fmla="*/ 178591 h 848462"/>
                <a:gd name="connsiteX107" fmla="*/ 2765399 w 3104662"/>
                <a:gd name="connsiteY107" fmla="*/ 141514 h 848462"/>
                <a:gd name="connsiteX108" fmla="*/ 2765399 w 3104662"/>
                <a:gd name="connsiteY108" fmla="*/ 141514 h 848462"/>
                <a:gd name="connsiteX109" fmla="*/ 2617087 w 3104662"/>
                <a:gd name="connsiteY109" fmla="*/ 207018 h 848462"/>
                <a:gd name="connsiteX110" fmla="*/ 2560234 w 3104662"/>
                <a:gd name="connsiteY110" fmla="*/ 418979 h 848462"/>
                <a:gd name="connsiteX111" fmla="*/ 2560234 w 3104662"/>
                <a:gd name="connsiteY111" fmla="*/ 418979 h 848462"/>
                <a:gd name="connsiteX112" fmla="*/ 2616469 w 3104662"/>
                <a:gd name="connsiteY112" fmla="*/ 640210 h 848462"/>
                <a:gd name="connsiteX113" fmla="*/ 2761691 w 3104662"/>
                <a:gd name="connsiteY113" fmla="*/ 706332 h 848462"/>
                <a:gd name="connsiteX114" fmla="*/ 2761691 w 3104662"/>
                <a:gd name="connsiteY114" fmla="*/ 706332 h 848462"/>
                <a:gd name="connsiteX115" fmla="*/ 2875397 w 3104662"/>
                <a:gd name="connsiteY115" fmla="*/ 664310 h 848462"/>
                <a:gd name="connsiteX116" fmla="*/ 2943373 w 3104662"/>
                <a:gd name="connsiteY116" fmla="*/ 532066 h 84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104662" h="848462">
                  <a:moveTo>
                    <a:pt x="165615" y="834868"/>
                  </a:moveTo>
                  <a:lnTo>
                    <a:pt x="0" y="834868"/>
                  </a:lnTo>
                  <a:lnTo>
                    <a:pt x="0" y="14831"/>
                  </a:lnTo>
                  <a:lnTo>
                    <a:pt x="265725" y="14831"/>
                  </a:lnTo>
                  <a:cubicBezTo>
                    <a:pt x="366454" y="14831"/>
                    <a:pt x="431959" y="19157"/>
                    <a:pt x="462857" y="27191"/>
                  </a:cubicBezTo>
                  <a:lnTo>
                    <a:pt x="462857" y="27191"/>
                  </a:lnTo>
                  <a:cubicBezTo>
                    <a:pt x="509822" y="39550"/>
                    <a:pt x="549372" y="66122"/>
                    <a:pt x="580888" y="107526"/>
                  </a:cubicBezTo>
                  <a:cubicBezTo>
                    <a:pt x="612405" y="148929"/>
                    <a:pt x="628472" y="202074"/>
                    <a:pt x="628472" y="267578"/>
                  </a:cubicBezTo>
                  <a:lnTo>
                    <a:pt x="628472" y="267578"/>
                  </a:lnTo>
                  <a:cubicBezTo>
                    <a:pt x="628472" y="318251"/>
                    <a:pt x="619202" y="360272"/>
                    <a:pt x="601281" y="394878"/>
                  </a:cubicBezTo>
                  <a:cubicBezTo>
                    <a:pt x="582742" y="429484"/>
                    <a:pt x="559877" y="456057"/>
                    <a:pt x="531451" y="475831"/>
                  </a:cubicBezTo>
                  <a:cubicBezTo>
                    <a:pt x="503025" y="495606"/>
                    <a:pt x="474598" y="508583"/>
                    <a:pt x="445554" y="514763"/>
                  </a:cubicBezTo>
                  <a:lnTo>
                    <a:pt x="445554" y="514763"/>
                  </a:lnTo>
                  <a:cubicBezTo>
                    <a:pt x="406004" y="522797"/>
                    <a:pt x="348533" y="526504"/>
                    <a:pt x="273759" y="526504"/>
                  </a:cubicBezTo>
                  <a:lnTo>
                    <a:pt x="165615" y="526504"/>
                  </a:lnTo>
                  <a:lnTo>
                    <a:pt x="165615" y="836104"/>
                  </a:lnTo>
                  <a:close/>
                  <a:moveTo>
                    <a:pt x="245333" y="153255"/>
                  </a:moveTo>
                  <a:lnTo>
                    <a:pt x="165615" y="153255"/>
                  </a:lnTo>
                  <a:lnTo>
                    <a:pt x="165615" y="386227"/>
                  </a:lnTo>
                  <a:lnTo>
                    <a:pt x="256456" y="386227"/>
                  </a:lnTo>
                  <a:cubicBezTo>
                    <a:pt x="321960" y="386227"/>
                    <a:pt x="365218" y="381901"/>
                    <a:pt x="387465" y="373250"/>
                  </a:cubicBezTo>
                  <a:cubicBezTo>
                    <a:pt x="409712" y="364598"/>
                    <a:pt x="427015" y="351003"/>
                    <a:pt x="439374" y="333082"/>
                  </a:cubicBezTo>
                  <a:cubicBezTo>
                    <a:pt x="451733" y="314543"/>
                    <a:pt x="457913" y="293532"/>
                    <a:pt x="457913" y="269432"/>
                  </a:cubicBezTo>
                  <a:lnTo>
                    <a:pt x="457913" y="269432"/>
                  </a:lnTo>
                  <a:cubicBezTo>
                    <a:pt x="457913" y="239770"/>
                    <a:pt x="449262" y="215051"/>
                    <a:pt x="431341" y="195276"/>
                  </a:cubicBezTo>
                  <a:cubicBezTo>
                    <a:pt x="414037" y="176119"/>
                    <a:pt x="391791" y="163760"/>
                    <a:pt x="364600" y="158817"/>
                  </a:cubicBezTo>
                  <a:lnTo>
                    <a:pt x="364600" y="158817"/>
                  </a:lnTo>
                  <a:cubicBezTo>
                    <a:pt x="344825" y="155109"/>
                    <a:pt x="305275" y="153255"/>
                    <a:pt x="245333" y="153255"/>
                  </a:cubicBezTo>
                  <a:lnTo>
                    <a:pt x="245333" y="153255"/>
                  </a:lnTo>
                  <a:close/>
                  <a:moveTo>
                    <a:pt x="764424" y="834868"/>
                  </a:moveTo>
                  <a:lnTo>
                    <a:pt x="764424" y="14831"/>
                  </a:lnTo>
                  <a:lnTo>
                    <a:pt x="1092564" y="14831"/>
                  </a:lnTo>
                  <a:cubicBezTo>
                    <a:pt x="1157451" y="14831"/>
                    <a:pt x="1205652" y="17303"/>
                    <a:pt x="1237786" y="22865"/>
                  </a:cubicBezTo>
                  <a:cubicBezTo>
                    <a:pt x="1269921" y="28427"/>
                    <a:pt x="1298347" y="39550"/>
                    <a:pt x="1323684" y="56853"/>
                  </a:cubicBezTo>
                  <a:cubicBezTo>
                    <a:pt x="1349020" y="74156"/>
                    <a:pt x="1370031" y="97020"/>
                    <a:pt x="1386716" y="125446"/>
                  </a:cubicBezTo>
                  <a:cubicBezTo>
                    <a:pt x="1403402" y="153873"/>
                    <a:pt x="1412053" y="186007"/>
                    <a:pt x="1412053" y="221231"/>
                  </a:cubicBezTo>
                  <a:lnTo>
                    <a:pt x="1412053" y="221231"/>
                  </a:lnTo>
                  <a:cubicBezTo>
                    <a:pt x="1412053" y="259544"/>
                    <a:pt x="1401547" y="294768"/>
                    <a:pt x="1381155" y="326903"/>
                  </a:cubicBezTo>
                  <a:cubicBezTo>
                    <a:pt x="1360762" y="359037"/>
                    <a:pt x="1332335" y="383137"/>
                    <a:pt x="1297111" y="399204"/>
                  </a:cubicBezTo>
                  <a:lnTo>
                    <a:pt x="1297111" y="399204"/>
                  </a:lnTo>
                  <a:cubicBezTo>
                    <a:pt x="1347166" y="414035"/>
                    <a:pt x="1385480" y="438754"/>
                    <a:pt x="1412671" y="473360"/>
                  </a:cubicBezTo>
                  <a:cubicBezTo>
                    <a:pt x="1439244" y="508583"/>
                    <a:pt x="1452839" y="549369"/>
                    <a:pt x="1452839" y="596952"/>
                  </a:cubicBezTo>
                  <a:lnTo>
                    <a:pt x="1452839" y="596952"/>
                  </a:lnTo>
                  <a:cubicBezTo>
                    <a:pt x="1452839" y="634030"/>
                    <a:pt x="1444187" y="670490"/>
                    <a:pt x="1426884" y="705714"/>
                  </a:cubicBezTo>
                  <a:cubicBezTo>
                    <a:pt x="1409581" y="740938"/>
                    <a:pt x="1386098" y="769364"/>
                    <a:pt x="1355818" y="790375"/>
                  </a:cubicBezTo>
                  <a:cubicBezTo>
                    <a:pt x="1325538" y="811385"/>
                    <a:pt x="1288460" y="824363"/>
                    <a:pt x="1244584" y="829306"/>
                  </a:cubicBezTo>
                  <a:lnTo>
                    <a:pt x="1244584" y="829306"/>
                  </a:lnTo>
                  <a:cubicBezTo>
                    <a:pt x="1216776" y="832396"/>
                    <a:pt x="1150653" y="834250"/>
                    <a:pt x="1044981" y="834868"/>
                  </a:cubicBezTo>
                  <a:lnTo>
                    <a:pt x="765660" y="834868"/>
                  </a:lnTo>
                  <a:close/>
                  <a:moveTo>
                    <a:pt x="1025824" y="150783"/>
                  </a:moveTo>
                  <a:lnTo>
                    <a:pt x="930657" y="150783"/>
                  </a:lnTo>
                  <a:lnTo>
                    <a:pt x="930657" y="340498"/>
                  </a:lnTo>
                  <a:lnTo>
                    <a:pt x="1039419" y="340498"/>
                  </a:lnTo>
                  <a:cubicBezTo>
                    <a:pt x="1103688" y="340498"/>
                    <a:pt x="1143856" y="339262"/>
                    <a:pt x="1159923" y="337408"/>
                  </a:cubicBezTo>
                  <a:lnTo>
                    <a:pt x="1159923" y="337408"/>
                  </a:lnTo>
                  <a:cubicBezTo>
                    <a:pt x="1188349" y="334318"/>
                    <a:pt x="1210596" y="324431"/>
                    <a:pt x="1226663" y="307745"/>
                  </a:cubicBezTo>
                  <a:cubicBezTo>
                    <a:pt x="1242730" y="291679"/>
                    <a:pt x="1250764" y="270050"/>
                    <a:pt x="1250764" y="243478"/>
                  </a:cubicBezTo>
                  <a:lnTo>
                    <a:pt x="1250764" y="243478"/>
                  </a:lnTo>
                  <a:cubicBezTo>
                    <a:pt x="1250764" y="218141"/>
                    <a:pt x="1243966" y="197748"/>
                    <a:pt x="1229753" y="181681"/>
                  </a:cubicBezTo>
                  <a:cubicBezTo>
                    <a:pt x="1215540" y="165614"/>
                    <a:pt x="1195147" y="156345"/>
                    <a:pt x="1167338" y="152637"/>
                  </a:cubicBezTo>
                  <a:lnTo>
                    <a:pt x="1167338" y="152637"/>
                  </a:lnTo>
                  <a:cubicBezTo>
                    <a:pt x="1150653" y="150783"/>
                    <a:pt x="1103688" y="149547"/>
                    <a:pt x="1025824" y="149547"/>
                  </a:cubicBezTo>
                  <a:lnTo>
                    <a:pt x="1025824" y="149547"/>
                  </a:lnTo>
                  <a:close/>
                  <a:moveTo>
                    <a:pt x="1064138" y="477067"/>
                  </a:moveTo>
                  <a:lnTo>
                    <a:pt x="930657" y="477067"/>
                  </a:lnTo>
                  <a:lnTo>
                    <a:pt x="930657" y="696444"/>
                  </a:lnTo>
                  <a:lnTo>
                    <a:pt x="1083913" y="696444"/>
                  </a:lnTo>
                  <a:cubicBezTo>
                    <a:pt x="1143856" y="696444"/>
                    <a:pt x="1181552" y="694590"/>
                    <a:pt x="1197619" y="691501"/>
                  </a:cubicBezTo>
                  <a:lnTo>
                    <a:pt x="1197619" y="691501"/>
                  </a:lnTo>
                  <a:cubicBezTo>
                    <a:pt x="1222337" y="687175"/>
                    <a:pt x="1242112" y="676052"/>
                    <a:pt x="1257561" y="658749"/>
                  </a:cubicBezTo>
                  <a:cubicBezTo>
                    <a:pt x="1273010" y="641445"/>
                    <a:pt x="1281044" y="617963"/>
                    <a:pt x="1281044" y="588919"/>
                  </a:cubicBezTo>
                  <a:lnTo>
                    <a:pt x="1281044" y="588919"/>
                  </a:lnTo>
                  <a:cubicBezTo>
                    <a:pt x="1281044" y="564200"/>
                    <a:pt x="1274864" y="543190"/>
                    <a:pt x="1263123" y="526504"/>
                  </a:cubicBezTo>
                  <a:cubicBezTo>
                    <a:pt x="1251382" y="509202"/>
                    <a:pt x="1234079" y="496842"/>
                    <a:pt x="1211214" y="488809"/>
                  </a:cubicBezTo>
                  <a:cubicBezTo>
                    <a:pt x="1188967" y="480775"/>
                    <a:pt x="1139530" y="477067"/>
                    <a:pt x="1064138" y="477067"/>
                  </a:cubicBezTo>
                  <a:lnTo>
                    <a:pt x="1064138" y="477067"/>
                  </a:lnTo>
                  <a:close/>
                  <a:moveTo>
                    <a:pt x="2002829" y="14213"/>
                  </a:moveTo>
                  <a:lnTo>
                    <a:pt x="2331587" y="834250"/>
                  </a:lnTo>
                  <a:lnTo>
                    <a:pt x="2151141" y="834250"/>
                  </a:lnTo>
                  <a:lnTo>
                    <a:pt x="2079456" y="647625"/>
                  </a:lnTo>
                  <a:lnTo>
                    <a:pt x="1751316" y="647625"/>
                  </a:lnTo>
                  <a:lnTo>
                    <a:pt x="1683340" y="834250"/>
                  </a:lnTo>
                  <a:lnTo>
                    <a:pt x="1507838" y="834250"/>
                  </a:lnTo>
                  <a:lnTo>
                    <a:pt x="1827326" y="14213"/>
                  </a:lnTo>
                  <a:lnTo>
                    <a:pt x="2002211" y="14213"/>
                  </a:lnTo>
                  <a:close/>
                  <a:moveTo>
                    <a:pt x="1802608" y="509819"/>
                  </a:moveTo>
                  <a:lnTo>
                    <a:pt x="2026311" y="509819"/>
                  </a:lnTo>
                  <a:lnTo>
                    <a:pt x="1913224" y="205164"/>
                  </a:lnTo>
                  <a:lnTo>
                    <a:pt x="1802608" y="509819"/>
                  </a:lnTo>
                  <a:close/>
                  <a:moveTo>
                    <a:pt x="2943991" y="533302"/>
                  </a:moveTo>
                  <a:lnTo>
                    <a:pt x="2943991" y="533302"/>
                  </a:lnTo>
                  <a:lnTo>
                    <a:pt x="3104663" y="583975"/>
                  </a:lnTo>
                  <a:cubicBezTo>
                    <a:pt x="3079944" y="673580"/>
                    <a:pt x="3039158" y="739702"/>
                    <a:pt x="2981687" y="783577"/>
                  </a:cubicBezTo>
                  <a:cubicBezTo>
                    <a:pt x="2924216" y="826834"/>
                    <a:pt x="2851914" y="848463"/>
                    <a:pt x="2763545" y="848463"/>
                  </a:cubicBezTo>
                  <a:lnTo>
                    <a:pt x="2763545" y="848463"/>
                  </a:lnTo>
                  <a:cubicBezTo>
                    <a:pt x="2654783" y="848463"/>
                    <a:pt x="2565178" y="811385"/>
                    <a:pt x="2494730" y="736612"/>
                  </a:cubicBezTo>
                  <a:cubicBezTo>
                    <a:pt x="2424900" y="662456"/>
                    <a:pt x="2389676" y="560492"/>
                    <a:pt x="2389676" y="431338"/>
                  </a:cubicBezTo>
                  <a:lnTo>
                    <a:pt x="2389676" y="431338"/>
                  </a:lnTo>
                  <a:cubicBezTo>
                    <a:pt x="2389676" y="294768"/>
                    <a:pt x="2424900" y="188479"/>
                    <a:pt x="2495348" y="113087"/>
                  </a:cubicBezTo>
                  <a:cubicBezTo>
                    <a:pt x="2565796" y="37696"/>
                    <a:pt x="2658491" y="0"/>
                    <a:pt x="2773432" y="0"/>
                  </a:cubicBezTo>
                  <a:lnTo>
                    <a:pt x="2773432" y="0"/>
                  </a:lnTo>
                  <a:cubicBezTo>
                    <a:pt x="2873543" y="0"/>
                    <a:pt x="2955115" y="29662"/>
                    <a:pt x="3018147" y="88987"/>
                  </a:cubicBezTo>
                  <a:lnTo>
                    <a:pt x="3018147" y="88987"/>
                  </a:lnTo>
                  <a:cubicBezTo>
                    <a:pt x="3055225" y="124211"/>
                    <a:pt x="3083652" y="174266"/>
                    <a:pt x="3102191" y="240388"/>
                  </a:cubicBezTo>
                  <a:lnTo>
                    <a:pt x="3102191" y="240388"/>
                  </a:lnTo>
                  <a:lnTo>
                    <a:pt x="2938429" y="279319"/>
                  </a:lnTo>
                  <a:cubicBezTo>
                    <a:pt x="2928542" y="236680"/>
                    <a:pt x="2908149" y="203310"/>
                    <a:pt x="2877869" y="178591"/>
                  </a:cubicBezTo>
                  <a:cubicBezTo>
                    <a:pt x="2846971" y="153873"/>
                    <a:pt x="2809893" y="141514"/>
                    <a:pt x="2765399" y="141514"/>
                  </a:cubicBezTo>
                  <a:lnTo>
                    <a:pt x="2765399" y="141514"/>
                  </a:lnTo>
                  <a:cubicBezTo>
                    <a:pt x="2704838" y="141514"/>
                    <a:pt x="2655401" y="163142"/>
                    <a:pt x="2617087" y="207018"/>
                  </a:cubicBezTo>
                  <a:cubicBezTo>
                    <a:pt x="2579391" y="250893"/>
                    <a:pt x="2560234" y="321341"/>
                    <a:pt x="2560234" y="418979"/>
                  </a:cubicBezTo>
                  <a:lnTo>
                    <a:pt x="2560234" y="418979"/>
                  </a:lnTo>
                  <a:cubicBezTo>
                    <a:pt x="2560234" y="522797"/>
                    <a:pt x="2578773" y="596334"/>
                    <a:pt x="2616469" y="640210"/>
                  </a:cubicBezTo>
                  <a:cubicBezTo>
                    <a:pt x="2653547" y="684085"/>
                    <a:pt x="2702366" y="706332"/>
                    <a:pt x="2761691" y="706332"/>
                  </a:cubicBezTo>
                  <a:lnTo>
                    <a:pt x="2761691" y="706332"/>
                  </a:lnTo>
                  <a:cubicBezTo>
                    <a:pt x="2805567" y="706332"/>
                    <a:pt x="2843263" y="692118"/>
                    <a:pt x="2875397" y="664310"/>
                  </a:cubicBezTo>
                  <a:cubicBezTo>
                    <a:pt x="2906913" y="636502"/>
                    <a:pt x="2929778" y="592627"/>
                    <a:pt x="2943373" y="532066"/>
                  </a:cubicBezTo>
                  <a:close/>
                </a:path>
              </a:pathLst>
            </a:custGeom>
            <a:solidFill>
              <a:srgbClr val="009AD7"/>
            </a:solidFill>
            <a:ln w="617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9382CB5-1C13-9430-C2DC-CB42F0A595B7}"/>
                </a:ext>
              </a:extLst>
            </p:cNvPr>
            <p:cNvSpPr/>
            <p:nvPr/>
          </p:nvSpPr>
          <p:spPr>
            <a:xfrm>
              <a:off x="6306416" y="2074362"/>
              <a:ext cx="3049045" cy="847845"/>
            </a:xfrm>
            <a:custGeom>
              <a:avLst/>
              <a:gdLst>
                <a:gd name="connsiteX0" fmla="*/ 108762 w 3049045"/>
                <a:gd name="connsiteY0" fmla="*/ 834250 h 847845"/>
                <a:gd name="connsiteX1" fmla="*/ 0 w 3049045"/>
                <a:gd name="connsiteY1" fmla="*/ 834250 h 847845"/>
                <a:gd name="connsiteX2" fmla="*/ 0 w 3049045"/>
                <a:gd name="connsiteY2" fmla="*/ 14213 h 847845"/>
                <a:gd name="connsiteX3" fmla="*/ 363982 w 3049045"/>
                <a:gd name="connsiteY3" fmla="*/ 14213 h 847845"/>
                <a:gd name="connsiteX4" fmla="*/ 530833 w 3049045"/>
                <a:gd name="connsiteY4" fmla="*/ 36460 h 847845"/>
                <a:gd name="connsiteX5" fmla="*/ 622292 w 3049045"/>
                <a:gd name="connsiteY5" fmla="*/ 114323 h 847845"/>
                <a:gd name="connsiteX6" fmla="*/ 656280 w 3049045"/>
                <a:gd name="connsiteY6" fmla="*/ 237916 h 847845"/>
                <a:gd name="connsiteX7" fmla="*/ 656280 w 3049045"/>
                <a:gd name="connsiteY7" fmla="*/ 237916 h 847845"/>
                <a:gd name="connsiteX8" fmla="*/ 600045 w 3049045"/>
                <a:gd name="connsiteY8" fmla="*/ 384991 h 847845"/>
                <a:gd name="connsiteX9" fmla="*/ 425779 w 3049045"/>
                <a:gd name="connsiteY9" fmla="*/ 461000 h 847845"/>
                <a:gd name="connsiteX10" fmla="*/ 425779 w 3049045"/>
                <a:gd name="connsiteY10" fmla="*/ 461000 h 847845"/>
                <a:gd name="connsiteX11" fmla="*/ 491283 w 3049045"/>
                <a:gd name="connsiteY11" fmla="*/ 501786 h 847845"/>
                <a:gd name="connsiteX12" fmla="*/ 491283 w 3049045"/>
                <a:gd name="connsiteY12" fmla="*/ 501786 h 847845"/>
                <a:gd name="connsiteX13" fmla="*/ 581506 w 3049045"/>
                <a:gd name="connsiteY13" fmla="*/ 610547 h 847845"/>
                <a:gd name="connsiteX14" fmla="*/ 581506 w 3049045"/>
                <a:gd name="connsiteY14" fmla="*/ 610547 h 847845"/>
                <a:gd name="connsiteX15" fmla="*/ 724256 w 3049045"/>
                <a:gd name="connsiteY15" fmla="*/ 833632 h 847845"/>
                <a:gd name="connsiteX16" fmla="*/ 587686 w 3049045"/>
                <a:gd name="connsiteY16" fmla="*/ 833632 h 847845"/>
                <a:gd name="connsiteX17" fmla="*/ 478924 w 3049045"/>
                <a:gd name="connsiteY17" fmla="*/ 663074 h 847845"/>
                <a:gd name="connsiteX18" fmla="*/ 400442 w 3049045"/>
                <a:gd name="connsiteY18" fmla="*/ 549987 h 847845"/>
                <a:gd name="connsiteX19" fmla="*/ 345443 w 3049045"/>
                <a:gd name="connsiteY19" fmla="*/ 494988 h 847845"/>
                <a:gd name="connsiteX20" fmla="*/ 296006 w 3049045"/>
                <a:gd name="connsiteY20" fmla="*/ 473360 h 847845"/>
                <a:gd name="connsiteX21" fmla="*/ 296006 w 3049045"/>
                <a:gd name="connsiteY21" fmla="*/ 473360 h 847845"/>
                <a:gd name="connsiteX22" fmla="*/ 235445 w 3049045"/>
                <a:gd name="connsiteY22" fmla="*/ 469652 h 847845"/>
                <a:gd name="connsiteX23" fmla="*/ 109380 w 3049045"/>
                <a:gd name="connsiteY23" fmla="*/ 469652 h 847845"/>
                <a:gd name="connsiteX24" fmla="*/ 109380 w 3049045"/>
                <a:gd name="connsiteY24" fmla="*/ 833632 h 847845"/>
                <a:gd name="connsiteX25" fmla="*/ 108762 w 3049045"/>
                <a:gd name="connsiteY25" fmla="*/ 104436 h 847845"/>
                <a:gd name="connsiteX26" fmla="*/ 108762 w 3049045"/>
                <a:gd name="connsiteY26" fmla="*/ 375722 h 847845"/>
                <a:gd name="connsiteX27" fmla="*/ 342353 w 3049045"/>
                <a:gd name="connsiteY27" fmla="*/ 375722 h 847845"/>
                <a:gd name="connsiteX28" fmla="*/ 458531 w 3049045"/>
                <a:gd name="connsiteY28" fmla="*/ 360272 h 847845"/>
                <a:gd name="connsiteX29" fmla="*/ 522181 w 3049045"/>
                <a:gd name="connsiteY29" fmla="*/ 310835 h 847845"/>
                <a:gd name="connsiteX30" fmla="*/ 543810 w 3049045"/>
                <a:gd name="connsiteY30" fmla="*/ 237298 h 847845"/>
                <a:gd name="connsiteX31" fmla="*/ 543810 w 3049045"/>
                <a:gd name="connsiteY31" fmla="*/ 237298 h 847845"/>
                <a:gd name="connsiteX32" fmla="*/ 501789 w 3049045"/>
                <a:gd name="connsiteY32" fmla="*/ 141513 h 847845"/>
                <a:gd name="connsiteX33" fmla="*/ 368308 w 3049045"/>
                <a:gd name="connsiteY33" fmla="*/ 103818 h 847845"/>
                <a:gd name="connsiteX34" fmla="*/ 108762 w 3049045"/>
                <a:gd name="connsiteY34" fmla="*/ 103818 h 847845"/>
                <a:gd name="connsiteX35" fmla="*/ 1134586 w 3049045"/>
                <a:gd name="connsiteY35" fmla="*/ 834250 h 847845"/>
                <a:gd name="connsiteX36" fmla="*/ 821895 w 3049045"/>
                <a:gd name="connsiteY36" fmla="*/ 834250 h 847845"/>
                <a:gd name="connsiteX37" fmla="*/ 821895 w 3049045"/>
                <a:gd name="connsiteY37" fmla="*/ 14213 h 847845"/>
                <a:gd name="connsiteX38" fmla="*/ 1129642 w 3049045"/>
                <a:gd name="connsiteY38" fmla="*/ 14213 h 847845"/>
                <a:gd name="connsiteX39" fmla="*/ 1280426 w 3049045"/>
                <a:gd name="connsiteY39" fmla="*/ 38932 h 847845"/>
                <a:gd name="connsiteX40" fmla="*/ 1369413 w 3049045"/>
                <a:gd name="connsiteY40" fmla="*/ 115559 h 847845"/>
                <a:gd name="connsiteX41" fmla="*/ 1401547 w 3049045"/>
                <a:gd name="connsiteY41" fmla="*/ 223703 h 847845"/>
                <a:gd name="connsiteX42" fmla="*/ 1401547 w 3049045"/>
                <a:gd name="connsiteY42" fmla="*/ 223703 h 847845"/>
                <a:gd name="connsiteX43" fmla="*/ 1373121 w 3049045"/>
                <a:gd name="connsiteY43" fmla="*/ 322577 h 847845"/>
                <a:gd name="connsiteX44" fmla="*/ 1287224 w 3049045"/>
                <a:gd name="connsiteY44" fmla="*/ 397350 h 847845"/>
                <a:gd name="connsiteX45" fmla="*/ 1287224 w 3049045"/>
                <a:gd name="connsiteY45" fmla="*/ 397350 h 847845"/>
                <a:gd name="connsiteX46" fmla="*/ 1401547 w 3049045"/>
                <a:gd name="connsiteY46" fmla="*/ 472124 h 847845"/>
                <a:gd name="connsiteX47" fmla="*/ 1441715 w 3049045"/>
                <a:gd name="connsiteY47" fmla="*/ 596334 h 847845"/>
                <a:gd name="connsiteX48" fmla="*/ 1441715 w 3049045"/>
                <a:gd name="connsiteY48" fmla="*/ 596334 h 847845"/>
                <a:gd name="connsiteX49" fmla="*/ 1417615 w 3049045"/>
                <a:gd name="connsiteY49" fmla="*/ 703242 h 847845"/>
                <a:gd name="connsiteX50" fmla="*/ 1357672 w 3049045"/>
                <a:gd name="connsiteY50" fmla="*/ 779869 h 847845"/>
                <a:gd name="connsiteX51" fmla="*/ 1268067 w 3049045"/>
                <a:gd name="connsiteY51" fmla="*/ 820655 h 847845"/>
                <a:gd name="connsiteX52" fmla="*/ 1135822 w 3049045"/>
                <a:gd name="connsiteY52" fmla="*/ 834250 h 847845"/>
                <a:gd name="connsiteX53" fmla="*/ 1135822 w 3049045"/>
                <a:gd name="connsiteY53" fmla="*/ 834250 h 847845"/>
                <a:gd name="connsiteX54" fmla="*/ 930039 w 3049045"/>
                <a:gd name="connsiteY54" fmla="*/ 110615 h 847845"/>
                <a:gd name="connsiteX55" fmla="*/ 930039 w 3049045"/>
                <a:gd name="connsiteY55" fmla="*/ 358418 h 847845"/>
                <a:gd name="connsiteX56" fmla="*/ 1107395 w 3049045"/>
                <a:gd name="connsiteY56" fmla="*/ 358418 h 847845"/>
                <a:gd name="connsiteX57" fmla="*/ 1211214 w 3049045"/>
                <a:gd name="connsiteY57" fmla="*/ 349149 h 847845"/>
                <a:gd name="connsiteX58" fmla="*/ 1211214 w 3049045"/>
                <a:gd name="connsiteY58" fmla="*/ 349149 h 847845"/>
                <a:gd name="connsiteX59" fmla="*/ 1273628 w 3049045"/>
                <a:gd name="connsiteY59" fmla="*/ 308363 h 847845"/>
                <a:gd name="connsiteX60" fmla="*/ 1294639 w 3049045"/>
                <a:gd name="connsiteY60" fmla="*/ 236680 h 847845"/>
                <a:gd name="connsiteX61" fmla="*/ 1294639 w 3049045"/>
                <a:gd name="connsiteY61" fmla="*/ 236680 h 847845"/>
                <a:gd name="connsiteX62" fmla="*/ 1274864 w 3049045"/>
                <a:gd name="connsiteY62" fmla="*/ 164996 h 847845"/>
                <a:gd name="connsiteX63" fmla="*/ 1219247 w 3049045"/>
                <a:gd name="connsiteY63" fmla="*/ 122357 h 847845"/>
                <a:gd name="connsiteX64" fmla="*/ 1094418 w 3049045"/>
                <a:gd name="connsiteY64" fmla="*/ 110615 h 847845"/>
                <a:gd name="connsiteX65" fmla="*/ 930657 w 3049045"/>
                <a:gd name="connsiteY65" fmla="*/ 110615 h 847845"/>
                <a:gd name="connsiteX66" fmla="*/ 930039 w 3049045"/>
                <a:gd name="connsiteY66" fmla="*/ 455439 h 847845"/>
                <a:gd name="connsiteX67" fmla="*/ 930039 w 3049045"/>
                <a:gd name="connsiteY67" fmla="*/ 737230 h 847845"/>
                <a:gd name="connsiteX68" fmla="*/ 1134586 w 3049045"/>
                <a:gd name="connsiteY68" fmla="*/ 737230 h 847845"/>
                <a:gd name="connsiteX69" fmla="*/ 1208124 w 3049045"/>
                <a:gd name="connsiteY69" fmla="*/ 733522 h 847845"/>
                <a:gd name="connsiteX70" fmla="*/ 1208124 w 3049045"/>
                <a:gd name="connsiteY70" fmla="*/ 733522 h 847845"/>
                <a:gd name="connsiteX71" fmla="*/ 1270539 w 3049045"/>
                <a:gd name="connsiteY71" fmla="*/ 711275 h 847845"/>
                <a:gd name="connsiteX72" fmla="*/ 1311942 w 3049045"/>
                <a:gd name="connsiteY72" fmla="*/ 665546 h 847845"/>
                <a:gd name="connsiteX73" fmla="*/ 1328010 w 3049045"/>
                <a:gd name="connsiteY73" fmla="*/ 596334 h 847845"/>
                <a:gd name="connsiteX74" fmla="*/ 1328010 w 3049045"/>
                <a:gd name="connsiteY74" fmla="*/ 596334 h 847845"/>
                <a:gd name="connsiteX75" fmla="*/ 1304527 w 3049045"/>
                <a:gd name="connsiteY75" fmla="*/ 516617 h 847845"/>
                <a:gd name="connsiteX76" fmla="*/ 1239640 w 3049045"/>
                <a:gd name="connsiteY76" fmla="*/ 469034 h 847845"/>
                <a:gd name="connsiteX77" fmla="*/ 1119755 w 3049045"/>
                <a:gd name="connsiteY77" fmla="*/ 455439 h 847845"/>
                <a:gd name="connsiteX78" fmla="*/ 930039 w 3049045"/>
                <a:gd name="connsiteY78" fmla="*/ 455439 h 847845"/>
                <a:gd name="connsiteX79" fmla="*/ 1615982 w 3049045"/>
                <a:gd name="connsiteY79" fmla="*/ 834250 h 847845"/>
                <a:gd name="connsiteX80" fmla="*/ 1500422 w 3049045"/>
                <a:gd name="connsiteY80" fmla="*/ 834250 h 847845"/>
                <a:gd name="connsiteX81" fmla="*/ 1815585 w 3049045"/>
                <a:gd name="connsiteY81" fmla="*/ 14213 h 847845"/>
                <a:gd name="connsiteX82" fmla="*/ 1932380 w 3049045"/>
                <a:gd name="connsiteY82" fmla="*/ 14213 h 847845"/>
                <a:gd name="connsiteX83" fmla="*/ 2267936 w 3049045"/>
                <a:gd name="connsiteY83" fmla="*/ 834250 h 847845"/>
                <a:gd name="connsiteX84" fmla="*/ 2144343 w 3049045"/>
                <a:gd name="connsiteY84" fmla="*/ 834250 h 847845"/>
                <a:gd name="connsiteX85" fmla="*/ 2048558 w 3049045"/>
                <a:gd name="connsiteY85" fmla="*/ 585829 h 847845"/>
                <a:gd name="connsiteX86" fmla="*/ 1705587 w 3049045"/>
                <a:gd name="connsiteY86" fmla="*/ 585829 h 847845"/>
                <a:gd name="connsiteX87" fmla="*/ 1615364 w 3049045"/>
                <a:gd name="connsiteY87" fmla="*/ 834250 h 847845"/>
                <a:gd name="connsiteX88" fmla="*/ 1827326 w 3049045"/>
                <a:gd name="connsiteY88" fmla="*/ 256455 h 847845"/>
                <a:gd name="connsiteX89" fmla="*/ 1737103 w 3049045"/>
                <a:gd name="connsiteY89" fmla="*/ 496842 h 847845"/>
                <a:gd name="connsiteX90" fmla="*/ 2015188 w 3049045"/>
                <a:gd name="connsiteY90" fmla="*/ 496842 h 847845"/>
                <a:gd name="connsiteX91" fmla="*/ 1929291 w 3049045"/>
                <a:gd name="connsiteY91" fmla="*/ 269432 h 847845"/>
                <a:gd name="connsiteX92" fmla="*/ 1871202 w 3049045"/>
                <a:gd name="connsiteY92" fmla="*/ 99492 h 847845"/>
                <a:gd name="connsiteX93" fmla="*/ 1871202 w 3049045"/>
                <a:gd name="connsiteY93" fmla="*/ 99492 h 847845"/>
                <a:gd name="connsiteX94" fmla="*/ 1826708 w 3049045"/>
                <a:gd name="connsiteY94" fmla="*/ 256455 h 847845"/>
                <a:gd name="connsiteX95" fmla="*/ 1826708 w 3049045"/>
                <a:gd name="connsiteY95" fmla="*/ 256455 h 847845"/>
                <a:gd name="connsiteX96" fmla="*/ 2940283 w 3049045"/>
                <a:gd name="connsiteY96" fmla="*/ 546279 h 847845"/>
                <a:gd name="connsiteX97" fmla="*/ 2940283 w 3049045"/>
                <a:gd name="connsiteY97" fmla="*/ 546279 h 847845"/>
                <a:gd name="connsiteX98" fmla="*/ 3049045 w 3049045"/>
                <a:gd name="connsiteY98" fmla="*/ 573470 h 847845"/>
                <a:gd name="connsiteX99" fmla="*/ 2926070 w 3049045"/>
                <a:gd name="connsiteY99" fmla="*/ 777397 h 847845"/>
                <a:gd name="connsiteX100" fmla="*/ 2709164 w 3049045"/>
                <a:gd name="connsiteY100" fmla="*/ 847845 h 847845"/>
                <a:gd name="connsiteX101" fmla="*/ 2709164 w 3049045"/>
                <a:gd name="connsiteY101" fmla="*/ 847845 h 847845"/>
                <a:gd name="connsiteX102" fmla="*/ 2493494 w 3049045"/>
                <a:gd name="connsiteY102" fmla="*/ 794082 h 847845"/>
                <a:gd name="connsiteX103" fmla="*/ 2366811 w 3049045"/>
                <a:gd name="connsiteY103" fmla="*/ 637738 h 847845"/>
                <a:gd name="connsiteX104" fmla="*/ 2323553 w 3049045"/>
                <a:gd name="connsiteY104" fmla="*/ 417743 h 847845"/>
                <a:gd name="connsiteX105" fmla="*/ 2323553 w 3049045"/>
                <a:gd name="connsiteY105" fmla="*/ 417743 h 847845"/>
                <a:gd name="connsiteX106" fmla="*/ 2372372 w 3049045"/>
                <a:gd name="connsiteY106" fmla="*/ 194040 h 847845"/>
                <a:gd name="connsiteX107" fmla="*/ 2512033 w 3049045"/>
                <a:gd name="connsiteY107" fmla="*/ 49437 h 847845"/>
                <a:gd name="connsiteX108" fmla="*/ 2711018 w 3049045"/>
                <a:gd name="connsiteY108" fmla="*/ 0 h 847845"/>
                <a:gd name="connsiteX109" fmla="*/ 2711018 w 3049045"/>
                <a:gd name="connsiteY109" fmla="*/ 0 h 847845"/>
                <a:gd name="connsiteX110" fmla="*/ 2918037 w 3049045"/>
                <a:gd name="connsiteY110" fmla="*/ 62414 h 847845"/>
                <a:gd name="connsiteX111" fmla="*/ 3034832 w 3049045"/>
                <a:gd name="connsiteY111" fmla="*/ 238534 h 847845"/>
                <a:gd name="connsiteX112" fmla="*/ 3034832 w 3049045"/>
                <a:gd name="connsiteY112" fmla="*/ 238534 h 847845"/>
                <a:gd name="connsiteX113" fmla="*/ 2927924 w 3049045"/>
                <a:gd name="connsiteY113" fmla="*/ 263870 h 847845"/>
                <a:gd name="connsiteX114" fmla="*/ 2845117 w 3049045"/>
                <a:gd name="connsiteY114" fmla="*/ 133480 h 847845"/>
                <a:gd name="connsiteX115" fmla="*/ 2708546 w 3049045"/>
                <a:gd name="connsiteY115" fmla="*/ 92694 h 847845"/>
                <a:gd name="connsiteX116" fmla="*/ 2708546 w 3049045"/>
                <a:gd name="connsiteY116" fmla="*/ 92694 h 847845"/>
                <a:gd name="connsiteX117" fmla="*/ 2550347 w 3049045"/>
                <a:gd name="connsiteY117" fmla="*/ 137806 h 847845"/>
                <a:gd name="connsiteX118" fmla="*/ 2461359 w 3049045"/>
                <a:gd name="connsiteY118" fmla="*/ 259544 h 847845"/>
                <a:gd name="connsiteX119" fmla="*/ 2435405 w 3049045"/>
                <a:gd name="connsiteY119" fmla="*/ 417125 h 847845"/>
                <a:gd name="connsiteX120" fmla="*/ 2435405 w 3049045"/>
                <a:gd name="connsiteY120" fmla="*/ 417125 h 847845"/>
                <a:gd name="connsiteX121" fmla="*/ 2465685 w 3049045"/>
                <a:gd name="connsiteY121" fmla="*/ 600042 h 847845"/>
                <a:gd name="connsiteX122" fmla="*/ 2560852 w 3049045"/>
                <a:gd name="connsiteY122" fmla="*/ 716837 h 847845"/>
                <a:gd name="connsiteX123" fmla="*/ 2699895 w 3049045"/>
                <a:gd name="connsiteY123" fmla="*/ 755151 h 847845"/>
                <a:gd name="connsiteX124" fmla="*/ 2699895 w 3049045"/>
                <a:gd name="connsiteY124" fmla="*/ 755151 h 847845"/>
                <a:gd name="connsiteX125" fmla="*/ 2854386 w 3049045"/>
                <a:gd name="connsiteY125" fmla="*/ 702624 h 847845"/>
                <a:gd name="connsiteX126" fmla="*/ 2940283 w 3049045"/>
                <a:gd name="connsiteY126" fmla="*/ 546279 h 84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049045" h="847845">
                  <a:moveTo>
                    <a:pt x="108762" y="834250"/>
                  </a:moveTo>
                  <a:lnTo>
                    <a:pt x="0" y="834250"/>
                  </a:lnTo>
                  <a:lnTo>
                    <a:pt x="0" y="14213"/>
                  </a:lnTo>
                  <a:lnTo>
                    <a:pt x="363982" y="14213"/>
                  </a:lnTo>
                  <a:cubicBezTo>
                    <a:pt x="436902" y="14213"/>
                    <a:pt x="492519" y="21629"/>
                    <a:pt x="530833" y="36460"/>
                  </a:cubicBezTo>
                  <a:cubicBezTo>
                    <a:pt x="569147" y="51291"/>
                    <a:pt x="599427" y="77245"/>
                    <a:pt x="622292" y="114323"/>
                  </a:cubicBezTo>
                  <a:cubicBezTo>
                    <a:pt x="645157" y="151401"/>
                    <a:pt x="656280" y="192804"/>
                    <a:pt x="656280" y="237916"/>
                  </a:cubicBezTo>
                  <a:lnTo>
                    <a:pt x="656280" y="237916"/>
                  </a:lnTo>
                  <a:cubicBezTo>
                    <a:pt x="656280" y="296004"/>
                    <a:pt x="637123" y="344823"/>
                    <a:pt x="600045" y="384991"/>
                  </a:cubicBezTo>
                  <a:cubicBezTo>
                    <a:pt x="562349" y="425159"/>
                    <a:pt x="504260" y="450495"/>
                    <a:pt x="425779" y="461000"/>
                  </a:cubicBezTo>
                  <a:lnTo>
                    <a:pt x="425779" y="461000"/>
                  </a:lnTo>
                  <a:cubicBezTo>
                    <a:pt x="454205" y="474596"/>
                    <a:pt x="476452" y="488191"/>
                    <a:pt x="491283" y="501786"/>
                  </a:cubicBezTo>
                  <a:lnTo>
                    <a:pt x="491283" y="501786"/>
                  </a:lnTo>
                  <a:cubicBezTo>
                    <a:pt x="522799" y="530830"/>
                    <a:pt x="553080" y="567290"/>
                    <a:pt x="581506" y="610547"/>
                  </a:cubicBezTo>
                  <a:lnTo>
                    <a:pt x="581506" y="610547"/>
                  </a:lnTo>
                  <a:lnTo>
                    <a:pt x="724256" y="833632"/>
                  </a:lnTo>
                  <a:lnTo>
                    <a:pt x="587686" y="833632"/>
                  </a:lnTo>
                  <a:lnTo>
                    <a:pt x="478924" y="663074"/>
                  </a:lnTo>
                  <a:cubicBezTo>
                    <a:pt x="447408" y="613637"/>
                    <a:pt x="420835" y="575941"/>
                    <a:pt x="400442" y="549987"/>
                  </a:cubicBezTo>
                  <a:cubicBezTo>
                    <a:pt x="380049" y="524033"/>
                    <a:pt x="361510" y="505494"/>
                    <a:pt x="345443" y="494988"/>
                  </a:cubicBezTo>
                  <a:cubicBezTo>
                    <a:pt x="329376" y="484483"/>
                    <a:pt x="312691" y="477067"/>
                    <a:pt x="296006" y="473360"/>
                  </a:cubicBezTo>
                  <a:lnTo>
                    <a:pt x="296006" y="473360"/>
                  </a:lnTo>
                  <a:cubicBezTo>
                    <a:pt x="283646" y="470888"/>
                    <a:pt x="263254" y="469652"/>
                    <a:pt x="235445" y="469652"/>
                  </a:cubicBezTo>
                  <a:lnTo>
                    <a:pt x="109380" y="469652"/>
                  </a:lnTo>
                  <a:lnTo>
                    <a:pt x="109380" y="833632"/>
                  </a:lnTo>
                  <a:close/>
                  <a:moveTo>
                    <a:pt x="108762" y="104436"/>
                  </a:moveTo>
                  <a:lnTo>
                    <a:pt x="108762" y="375722"/>
                  </a:lnTo>
                  <a:lnTo>
                    <a:pt x="342353" y="375722"/>
                  </a:lnTo>
                  <a:cubicBezTo>
                    <a:pt x="391791" y="375722"/>
                    <a:pt x="430722" y="370778"/>
                    <a:pt x="458531" y="360272"/>
                  </a:cubicBezTo>
                  <a:cubicBezTo>
                    <a:pt x="486339" y="349767"/>
                    <a:pt x="507968" y="333700"/>
                    <a:pt x="522181" y="310835"/>
                  </a:cubicBezTo>
                  <a:cubicBezTo>
                    <a:pt x="537013" y="288589"/>
                    <a:pt x="543810" y="263870"/>
                    <a:pt x="543810" y="237298"/>
                  </a:cubicBezTo>
                  <a:lnTo>
                    <a:pt x="543810" y="237298"/>
                  </a:lnTo>
                  <a:cubicBezTo>
                    <a:pt x="543810" y="198366"/>
                    <a:pt x="529597" y="166850"/>
                    <a:pt x="501789" y="141513"/>
                  </a:cubicBezTo>
                  <a:cubicBezTo>
                    <a:pt x="473362" y="116795"/>
                    <a:pt x="428869" y="103818"/>
                    <a:pt x="368308" y="103818"/>
                  </a:cubicBezTo>
                  <a:lnTo>
                    <a:pt x="108762" y="103818"/>
                  </a:lnTo>
                  <a:close/>
                  <a:moveTo>
                    <a:pt x="1134586" y="834250"/>
                  </a:moveTo>
                  <a:lnTo>
                    <a:pt x="821895" y="834250"/>
                  </a:lnTo>
                  <a:lnTo>
                    <a:pt x="821895" y="14213"/>
                  </a:lnTo>
                  <a:lnTo>
                    <a:pt x="1129642" y="14213"/>
                  </a:lnTo>
                  <a:cubicBezTo>
                    <a:pt x="1192057" y="14213"/>
                    <a:pt x="1242730" y="22247"/>
                    <a:pt x="1280426" y="38932"/>
                  </a:cubicBezTo>
                  <a:cubicBezTo>
                    <a:pt x="1318122" y="55617"/>
                    <a:pt x="1347784" y="80953"/>
                    <a:pt x="1369413" y="115559"/>
                  </a:cubicBezTo>
                  <a:cubicBezTo>
                    <a:pt x="1391042" y="150165"/>
                    <a:pt x="1401547" y="186007"/>
                    <a:pt x="1401547" y="223703"/>
                  </a:cubicBezTo>
                  <a:lnTo>
                    <a:pt x="1401547" y="223703"/>
                  </a:lnTo>
                  <a:cubicBezTo>
                    <a:pt x="1401547" y="258926"/>
                    <a:pt x="1392278" y="291679"/>
                    <a:pt x="1373121" y="322577"/>
                  </a:cubicBezTo>
                  <a:cubicBezTo>
                    <a:pt x="1353964" y="353475"/>
                    <a:pt x="1325537" y="378811"/>
                    <a:pt x="1287224" y="397350"/>
                  </a:cubicBezTo>
                  <a:lnTo>
                    <a:pt x="1287224" y="397350"/>
                  </a:lnTo>
                  <a:cubicBezTo>
                    <a:pt x="1336661" y="412181"/>
                    <a:pt x="1374975" y="436900"/>
                    <a:pt x="1401547" y="472124"/>
                  </a:cubicBezTo>
                  <a:cubicBezTo>
                    <a:pt x="1428120" y="507348"/>
                    <a:pt x="1441715" y="548751"/>
                    <a:pt x="1441715" y="596334"/>
                  </a:cubicBezTo>
                  <a:lnTo>
                    <a:pt x="1441715" y="596334"/>
                  </a:lnTo>
                  <a:cubicBezTo>
                    <a:pt x="1441715" y="634648"/>
                    <a:pt x="1433682" y="670490"/>
                    <a:pt x="1417615" y="703242"/>
                  </a:cubicBezTo>
                  <a:cubicBezTo>
                    <a:pt x="1401547" y="735994"/>
                    <a:pt x="1381154" y="761948"/>
                    <a:pt x="1357672" y="779869"/>
                  </a:cubicBezTo>
                  <a:cubicBezTo>
                    <a:pt x="1333571" y="797790"/>
                    <a:pt x="1303909" y="811385"/>
                    <a:pt x="1268067" y="820655"/>
                  </a:cubicBezTo>
                  <a:cubicBezTo>
                    <a:pt x="1232225" y="829924"/>
                    <a:pt x="1187731" y="834250"/>
                    <a:pt x="1135822" y="834250"/>
                  </a:cubicBezTo>
                  <a:lnTo>
                    <a:pt x="1135822" y="834250"/>
                  </a:lnTo>
                  <a:close/>
                  <a:moveTo>
                    <a:pt x="930039" y="110615"/>
                  </a:moveTo>
                  <a:lnTo>
                    <a:pt x="930039" y="358418"/>
                  </a:lnTo>
                  <a:lnTo>
                    <a:pt x="1107395" y="358418"/>
                  </a:lnTo>
                  <a:cubicBezTo>
                    <a:pt x="1155597" y="358418"/>
                    <a:pt x="1190203" y="355329"/>
                    <a:pt x="1211214" y="349149"/>
                  </a:cubicBezTo>
                  <a:lnTo>
                    <a:pt x="1211214" y="349149"/>
                  </a:lnTo>
                  <a:cubicBezTo>
                    <a:pt x="1239022" y="341116"/>
                    <a:pt x="1259415" y="327520"/>
                    <a:pt x="1273628" y="308363"/>
                  </a:cubicBezTo>
                  <a:cubicBezTo>
                    <a:pt x="1287842" y="289207"/>
                    <a:pt x="1294639" y="265724"/>
                    <a:pt x="1294639" y="236680"/>
                  </a:cubicBezTo>
                  <a:lnTo>
                    <a:pt x="1294639" y="236680"/>
                  </a:lnTo>
                  <a:cubicBezTo>
                    <a:pt x="1294639" y="209489"/>
                    <a:pt x="1287842" y="185389"/>
                    <a:pt x="1274864" y="164996"/>
                  </a:cubicBezTo>
                  <a:cubicBezTo>
                    <a:pt x="1261887" y="143985"/>
                    <a:pt x="1243348" y="130390"/>
                    <a:pt x="1219247" y="122357"/>
                  </a:cubicBezTo>
                  <a:cubicBezTo>
                    <a:pt x="1195147" y="114941"/>
                    <a:pt x="1153125" y="110615"/>
                    <a:pt x="1094418" y="110615"/>
                  </a:cubicBezTo>
                  <a:lnTo>
                    <a:pt x="930657" y="110615"/>
                  </a:lnTo>
                  <a:close/>
                  <a:moveTo>
                    <a:pt x="930039" y="455439"/>
                  </a:moveTo>
                  <a:lnTo>
                    <a:pt x="930039" y="737230"/>
                  </a:lnTo>
                  <a:lnTo>
                    <a:pt x="1134586" y="737230"/>
                  </a:lnTo>
                  <a:cubicBezTo>
                    <a:pt x="1169810" y="737230"/>
                    <a:pt x="1194529" y="735994"/>
                    <a:pt x="1208124" y="733522"/>
                  </a:cubicBezTo>
                  <a:lnTo>
                    <a:pt x="1208124" y="733522"/>
                  </a:lnTo>
                  <a:cubicBezTo>
                    <a:pt x="1232843" y="729196"/>
                    <a:pt x="1253854" y="721781"/>
                    <a:pt x="1270539" y="711275"/>
                  </a:cubicBezTo>
                  <a:cubicBezTo>
                    <a:pt x="1287224" y="700770"/>
                    <a:pt x="1301437" y="685939"/>
                    <a:pt x="1311942" y="665546"/>
                  </a:cubicBezTo>
                  <a:cubicBezTo>
                    <a:pt x="1323066" y="645771"/>
                    <a:pt x="1328010" y="622289"/>
                    <a:pt x="1328010" y="596334"/>
                  </a:cubicBezTo>
                  <a:lnTo>
                    <a:pt x="1328010" y="596334"/>
                  </a:lnTo>
                  <a:cubicBezTo>
                    <a:pt x="1328010" y="565436"/>
                    <a:pt x="1319976" y="538864"/>
                    <a:pt x="1304527" y="516617"/>
                  </a:cubicBezTo>
                  <a:cubicBezTo>
                    <a:pt x="1289078" y="493752"/>
                    <a:pt x="1267449" y="478303"/>
                    <a:pt x="1239640" y="469034"/>
                  </a:cubicBezTo>
                  <a:cubicBezTo>
                    <a:pt x="1211832" y="459764"/>
                    <a:pt x="1171664" y="455439"/>
                    <a:pt x="1119755" y="455439"/>
                  </a:cubicBezTo>
                  <a:lnTo>
                    <a:pt x="930039" y="455439"/>
                  </a:lnTo>
                  <a:close/>
                  <a:moveTo>
                    <a:pt x="1615982" y="834250"/>
                  </a:moveTo>
                  <a:lnTo>
                    <a:pt x="1500422" y="834250"/>
                  </a:lnTo>
                  <a:lnTo>
                    <a:pt x="1815585" y="14213"/>
                  </a:lnTo>
                  <a:lnTo>
                    <a:pt x="1932380" y="14213"/>
                  </a:lnTo>
                  <a:lnTo>
                    <a:pt x="2267936" y="834250"/>
                  </a:lnTo>
                  <a:lnTo>
                    <a:pt x="2144343" y="834250"/>
                  </a:lnTo>
                  <a:lnTo>
                    <a:pt x="2048558" y="585829"/>
                  </a:lnTo>
                  <a:lnTo>
                    <a:pt x="1705587" y="585829"/>
                  </a:lnTo>
                  <a:lnTo>
                    <a:pt x="1615364" y="834250"/>
                  </a:lnTo>
                  <a:close/>
                  <a:moveTo>
                    <a:pt x="1827326" y="256455"/>
                  </a:moveTo>
                  <a:lnTo>
                    <a:pt x="1737103" y="496842"/>
                  </a:lnTo>
                  <a:lnTo>
                    <a:pt x="2015188" y="496842"/>
                  </a:lnTo>
                  <a:lnTo>
                    <a:pt x="1929291" y="269432"/>
                  </a:lnTo>
                  <a:cubicBezTo>
                    <a:pt x="1903336" y="200220"/>
                    <a:pt x="1883561" y="143985"/>
                    <a:pt x="1871202" y="99492"/>
                  </a:cubicBezTo>
                  <a:lnTo>
                    <a:pt x="1871202" y="99492"/>
                  </a:lnTo>
                  <a:cubicBezTo>
                    <a:pt x="1860696" y="152019"/>
                    <a:pt x="1845865" y="204546"/>
                    <a:pt x="1826708" y="256455"/>
                  </a:cubicBezTo>
                  <a:lnTo>
                    <a:pt x="1826708" y="256455"/>
                  </a:lnTo>
                  <a:close/>
                  <a:moveTo>
                    <a:pt x="2940283" y="546279"/>
                  </a:moveTo>
                  <a:lnTo>
                    <a:pt x="2940283" y="546279"/>
                  </a:lnTo>
                  <a:lnTo>
                    <a:pt x="3049045" y="573470"/>
                  </a:lnTo>
                  <a:cubicBezTo>
                    <a:pt x="3026181" y="662456"/>
                    <a:pt x="2985395" y="730432"/>
                    <a:pt x="2926070" y="777397"/>
                  </a:cubicBezTo>
                  <a:cubicBezTo>
                    <a:pt x="2866745" y="824362"/>
                    <a:pt x="2794443" y="847845"/>
                    <a:pt x="2709164" y="847845"/>
                  </a:cubicBezTo>
                  <a:lnTo>
                    <a:pt x="2709164" y="847845"/>
                  </a:lnTo>
                  <a:cubicBezTo>
                    <a:pt x="2620795" y="847845"/>
                    <a:pt x="2549111" y="829924"/>
                    <a:pt x="2493494" y="794082"/>
                  </a:cubicBezTo>
                  <a:cubicBezTo>
                    <a:pt x="2437877" y="758241"/>
                    <a:pt x="2395855" y="705714"/>
                    <a:pt x="2366811" y="637738"/>
                  </a:cubicBezTo>
                  <a:cubicBezTo>
                    <a:pt x="2337766" y="569762"/>
                    <a:pt x="2323553" y="496224"/>
                    <a:pt x="2323553" y="417743"/>
                  </a:cubicBezTo>
                  <a:lnTo>
                    <a:pt x="2323553" y="417743"/>
                  </a:lnTo>
                  <a:cubicBezTo>
                    <a:pt x="2323553" y="332464"/>
                    <a:pt x="2339620" y="257691"/>
                    <a:pt x="2372372" y="194040"/>
                  </a:cubicBezTo>
                  <a:cubicBezTo>
                    <a:pt x="2405125" y="130390"/>
                    <a:pt x="2451472" y="82189"/>
                    <a:pt x="2512033" y="49437"/>
                  </a:cubicBezTo>
                  <a:cubicBezTo>
                    <a:pt x="2571975" y="16685"/>
                    <a:pt x="2638716" y="0"/>
                    <a:pt x="2711018" y="0"/>
                  </a:cubicBezTo>
                  <a:lnTo>
                    <a:pt x="2711018" y="0"/>
                  </a:lnTo>
                  <a:cubicBezTo>
                    <a:pt x="2793207" y="0"/>
                    <a:pt x="2861802" y="21011"/>
                    <a:pt x="2918037" y="62414"/>
                  </a:cubicBezTo>
                  <a:cubicBezTo>
                    <a:pt x="2974271" y="104436"/>
                    <a:pt x="3013204" y="163142"/>
                    <a:pt x="3034832" y="238534"/>
                  </a:cubicBezTo>
                  <a:lnTo>
                    <a:pt x="3034832" y="238534"/>
                  </a:lnTo>
                  <a:lnTo>
                    <a:pt x="2927924" y="263870"/>
                  </a:lnTo>
                  <a:cubicBezTo>
                    <a:pt x="2908767" y="203928"/>
                    <a:pt x="2881576" y="160670"/>
                    <a:pt x="2845117" y="133480"/>
                  </a:cubicBezTo>
                  <a:cubicBezTo>
                    <a:pt x="2808656" y="106290"/>
                    <a:pt x="2763545" y="92694"/>
                    <a:pt x="2708546" y="92694"/>
                  </a:cubicBezTo>
                  <a:lnTo>
                    <a:pt x="2708546" y="92694"/>
                  </a:lnTo>
                  <a:cubicBezTo>
                    <a:pt x="2645514" y="92694"/>
                    <a:pt x="2592986" y="107526"/>
                    <a:pt x="2550347" y="137806"/>
                  </a:cubicBezTo>
                  <a:cubicBezTo>
                    <a:pt x="2508325" y="168086"/>
                    <a:pt x="2478045" y="208872"/>
                    <a:pt x="2461359" y="259544"/>
                  </a:cubicBezTo>
                  <a:cubicBezTo>
                    <a:pt x="2444056" y="310217"/>
                    <a:pt x="2435405" y="362744"/>
                    <a:pt x="2435405" y="417125"/>
                  </a:cubicBezTo>
                  <a:lnTo>
                    <a:pt x="2435405" y="417125"/>
                  </a:lnTo>
                  <a:cubicBezTo>
                    <a:pt x="2435405" y="486955"/>
                    <a:pt x="2445292" y="548133"/>
                    <a:pt x="2465685" y="600042"/>
                  </a:cubicBezTo>
                  <a:cubicBezTo>
                    <a:pt x="2486078" y="651951"/>
                    <a:pt x="2517595" y="690883"/>
                    <a:pt x="2560852" y="716837"/>
                  </a:cubicBezTo>
                  <a:cubicBezTo>
                    <a:pt x="2603492" y="742791"/>
                    <a:pt x="2650457" y="755151"/>
                    <a:pt x="2699895" y="755151"/>
                  </a:cubicBezTo>
                  <a:lnTo>
                    <a:pt x="2699895" y="755151"/>
                  </a:lnTo>
                  <a:cubicBezTo>
                    <a:pt x="2760455" y="755151"/>
                    <a:pt x="2812364" y="737848"/>
                    <a:pt x="2854386" y="702624"/>
                  </a:cubicBezTo>
                  <a:cubicBezTo>
                    <a:pt x="2896408" y="667400"/>
                    <a:pt x="2924834" y="615491"/>
                    <a:pt x="2940283" y="546279"/>
                  </a:cubicBezTo>
                  <a:close/>
                </a:path>
              </a:pathLst>
            </a:custGeom>
            <a:solidFill>
              <a:srgbClr val="009AD7"/>
            </a:solidFill>
            <a:ln w="617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998597E-07D6-913D-36EB-FA79EF739245}"/>
                </a:ext>
              </a:extLst>
            </p:cNvPr>
            <p:cNvSpPr/>
            <p:nvPr/>
          </p:nvSpPr>
          <p:spPr>
            <a:xfrm>
              <a:off x="8081833" y="4844071"/>
              <a:ext cx="2094905" cy="635883"/>
            </a:xfrm>
            <a:custGeom>
              <a:avLst/>
              <a:gdLst>
                <a:gd name="connsiteX0" fmla="*/ 415273 w 2094905"/>
                <a:gd name="connsiteY0" fmla="*/ 399204 h 635883"/>
                <a:gd name="connsiteX1" fmla="*/ 415273 w 2094905"/>
                <a:gd name="connsiteY1" fmla="*/ 399204 h 635883"/>
                <a:gd name="connsiteX2" fmla="*/ 535777 w 2094905"/>
                <a:gd name="connsiteY2" fmla="*/ 437518 h 635883"/>
                <a:gd name="connsiteX3" fmla="*/ 443700 w 2094905"/>
                <a:gd name="connsiteY3" fmla="*/ 587065 h 635883"/>
                <a:gd name="connsiteX4" fmla="*/ 280557 w 2094905"/>
                <a:gd name="connsiteY4" fmla="*/ 635884 h 635883"/>
                <a:gd name="connsiteX5" fmla="*/ 280557 w 2094905"/>
                <a:gd name="connsiteY5" fmla="*/ 635884 h 635883"/>
                <a:gd name="connsiteX6" fmla="*/ 79100 w 2094905"/>
                <a:gd name="connsiteY6" fmla="*/ 552459 h 635883"/>
                <a:gd name="connsiteX7" fmla="*/ 0 w 2094905"/>
                <a:gd name="connsiteY7" fmla="*/ 323813 h 635883"/>
                <a:gd name="connsiteX8" fmla="*/ 0 w 2094905"/>
                <a:gd name="connsiteY8" fmla="*/ 323813 h 635883"/>
                <a:gd name="connsiteX9" fmla="*/ 79100 w 2094905"/>
                <a:gd name="connsiteY9" fmla="*/ 85279 h 635883"/>
                <a:gd name="connsiteX10" fmla="*/ 287972 w 2094905"/>
                <a:gd name="connsiteY10" fmla="*/ 0 h 635883"/>
                <a:gd name="connsiteX11" fmla="*/ 287972 w 2094905"/>
                <a:gd name="connsiteY11" fmla="*/ 0 h 635883"/>
                <a:gd name="connsiteX12" fmla="*/ 471508 w 2094905"/>
                <a:gd name="connsiteY12" fmla="*/ 66740 h 635883"/>
                <a:gd name="connsiteX13" fmla="*/ 471508 w 2094905"/>
                <a:gd name="connsiteY13" fmla="*/ 66740 h 635883"/>
                <a:gd name="connsiteX14" fmla="*/ 534541 w 2094905"/>
                <a:gd name="connsiteY14" fmla="*/ 179827 h 635883"/>
                <a:gd name="connsiteX15" fmla="*/ 534541 w 2094905"/>
                <a:gd name="connsiteY15" fmla="*/ 179827 h 635883"/>
                <a:gd name="connsiteX16" fmla="*/ 411566 w 2094905"/>
                <a:gd name="connsiteY16" fmla="*/ 209490 h 635883"/>
                <a:gd name="connsiteX17" fmla="*/ 365836 w 2094905"/>
                <a:gd name="connsiteY17" fmla="*/ 134098 h 635883"/>
                <a:gd name="connsiteX18" fmla="*/ 281793 w 2094905"/>
                <a:gd name="connsiteY18" fmla="*/ 106290 h 635883"/>
                <a:gd name="connsiteX19" fmla="*/ 281793 w 2094905"/>
                <a:gd name="connsiteY19" fmla="*/ 106290 h 635883"/>
                <a:gd name="connsiteX20" fmla="*/ 170559 w 2094905"/>
                <a:gd name="connsiteY20" fmla="*/ 155727 h 635883"/>
                <a:gd name="connsiteX21" fmla="*/ 127919 w 2094905"/>
                <a:gd name="connsiteY21" fmla="*/ 314543 h 635883"/>
                <a:gd name="connsiteX22" fmla="*/ 127919 w 2094905"/>
                <a:gd name="connsiteY22" fmla="*/ 314543 h 635883"/>
                <a:gd name="connsiteX23" fmla="*/ 169941 w 2094905"/>
                <a:gd name="connsiteY23" fmla="*/ 480775 h 635883"/>
                <a:gd name="connsiteX24" fmla="*/ 279321 w 2094905"/>
                <a:gd name="connsiteY24" fmla="*/ 530212 h 635883"/>
                <a:gd name="connsiteX25" fmla="*/ 279321 w 2094905"/>
                <a:gd name="connsiteY25" fmla="*/ 530212 h 635883"/>
                <a:gd name="connsiteX26" fmla="*/ 364600 w 2094905"/>
                <a:gd name="connsiteY26" fmla="*/ 498696 h 635883"/>
                <a:gd name="connsiteX27" fmla="*/ 415891 w 2094905"/>
                <a:gd name="connsiteY27" fmla="*/ 399822 h 635883"/>
                <a:gd name="connsiteX28" fmla="*/ 762570 w 2094905"/>
                <a:gd name="connsiteY28" fmla="*/ 625379 h 635883"/>
                <a:gd name="connsiteX29" fmla="*/ 638359 w 2094905"/>
                <a:gd name="connsiteY29" fmla="*/ 625379 h 635883"/>
                <a:gd name="connsiteX30" fmla="*/ 638359 w 2094905"/>
                <a:gd name="connsiteY30" fmla="*/ 9888 h 635883"/>
                <a:gd name="connsiteX31" fmla="*/ 762570 w 2094905"/>
                <a:gd name="connsiteY31" fmla="*/ 9888 h 635883"/>
                <a:gd name="connsiteX32" fmla="*/ 762570 w 2094905"/>
                <a:gd name="connsiteY32" fmla="*/ 625379 h 635883"/>
                <a:gd name="connsiteX33" fmla="*/ 1189585 w 2094905"/>
                <a:gd name="connsiteY33" fmla="*/ 9888 h 635883"/>
                <a:gd name="connsiteX34" fmla="*/ 1436153 w 2094905"/>
                <a:gd name="connsiteY34" fmla="*/ 625379 h 635883"/>
                <a:gd name="connsiteX35" fmla="*/ 1300819 w 2094905"/>
                <a:gd name="connsiteY35" fmla="*/ 625379 h 635883"/>
                <a:gd name="connsiteX36" fmla="*/ 1247056 w 2094905"/>
                <a:gd name="connsiteY36" fmla="*/ 485719 h 635883"/>
                <a:gd name="connsiteX37" fmla="*/ 1001105 w 2094905"/>
                <a:gd name="connsiteY37" fmla="*/ 485719 h 635883"/>
                <a:gd name="connsiteX38" fmla="*/ 950432 w 2094905"/>
                <a:gd name="connsiteY38" fmla="*/ 625379 h 635883"/>
                <a:gd name="connsiteX39" fmla="*/ 818805 w 2094905"/>
                <a:gd name="connsiteY39" fmla="*/ 625379 h 635883"/>
                <a:gd name="connsiteX40" fmla="*/ 1058576 w 2094905"/>
                <a:gd name="connsiteY40" fmla="*/ 9888 h 635883"/>
                <a:gd name="connsiteX41" fmla="*/ 1190203 w 2094905"/>
                <a:gd name="connsiteY41" fmla="*/ 9888 h 635883"/>
                <a:gd name="connsiteX42" fmla="*/ 1038801 w 2094905"/>
                <a:gd name="connsiteY42" fmla="*/ 381901 h 635883"/>
                <a:gd name="connsiteX43" fmla="*/ 1206888 w 2094905"/>
                <a:gd name="connsiteY43" fmla="*/ 381901 h 635883"/>
                <a:gd name="connsiteX44" fmla="*/ 1122227 w 2094905"/>
                <a:gd name="connsiteY44" fmla="*/ 153873 h 635883"/>
                <a:gd name="connsiteX45" fmla="*/ 1038801 w 2094905"/>
                <a:gd name="connsiteY45" fmla="*/ 381901 h 635883"/>
                <a:gd name="connsiteX46" fmla="*/ 1615364 w 2094905"/>
                <a:gd name="connsiteY46" fmla="*/ 625379 h 635883"/>
                <a:gd name="connsiteX47" fmla="*/ 1499804 w 2094905"/>
                <a:gd name="connsiteY47" fmla="*/ 625379 h 635883"/>
                <a:gd name="connsiteX48" fmla="*/ 1499804 w 2094905"/>
                <a:gd name="connsiteY48" fmla="*/ 9888 h 635883"/>
                <a:gd name="connsiteX49" fmla="*/ 1685812 w 2094905"/>
                <a:gd name="connsiteY49" fmla="*/ 9888 h 635883"/>
                <a:gd name="connsiteX50" fmla="*/ 1797664 w 2094905"/>
                <a:gd name="connsiteY50" fmla="*/ 429484 h 635883"/>
                <a:gd name="connsiteX51" fmla="*/ 1908280 w 2094905"/>
                <a:gd name="connsiteY51" fmla="*/ 9888 h 635883"/>
                <a:gd name="connsiteX52" fmla="*/ 2094905 w 2094905"/>
                <a:gd name="connsiteY52" fmla="*/ 9888 h 635883"/>
                <a:gd name="connsiteX53" fmla="*/ 2094905 w 2094905"/>
                <a:gd name="connsiteY53" fmla="*/ 625379 h 635883"/>
                <a:gd name="connsiteX54" fmla="*/ 1979346 w 2094905"/>
                <a:gd name="connsiteY54" fmla="*/ 625379 h 635883"/>
                <a:gd name="connsiteX55" fmla="*/ 1979346 w 2094905"/>
                <a:gd name="connsiteY55" fmla="*/ 140896 h 635883"/>
                <a:gd name="connsiteX56" fmla="*/ 1856988 w 2094905"/>
                <a:gd name="connsiteY56" fmla="*/ 625379 h 635883"/>
                <a:gd name="connsiteX57" fmla="*/ 1737103 w 2094905"/>
                <a:gd name="connsiteY57" fmla="*/ 625379 h 635883"/>
                <a:gd name="connsiteX58" fmla="*/ 1615364 w 2094905"/>
                <a:gd name="connsiteY58" fmla="*/ 140896 h 635883"/>
                <a:gd name="connsiteX59" fmla="*/ 1615364 w 2094905"/>
                <a:gd name="connsiteY59" fmla="*/ 625379 h 63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94905" h="635883">
                  <a:moveTo>
                    <a:pt x="415273" y="399204"/>
                  </a:moveTo>
                  <a:lnTo>
                    <a:pt x="415273" y="399204"/>
                  </a:lnTo>
                  <a:lnTo>
                    <a:pt x="535777" y="437518"/>
                  </a:lnTo>
                  <a:cubicBezTo>
                    <a:pt x="517238" y="504876"/>
                    <a:pt x="486339" y="554313"/>
                    <a:pt x="443700" y="587065"/>
                  </a:cubicBezTo>
                  <a:cubicBezTo>
                    <a:pt x="401060" y="619817"/>
                    <a:pt x="346061" y="635884"/>
                    <a:pt x="280557" y="635884"/>
                  </a:cubicBezTo>
                  <a:lnTo>
                    <a:pt x="280557" y="635884"/>
                  </a:lnTo>
                  <a:cubicBezTo>
                    <a:pt x="198985" y="635884"/>
                    <a:pt x="131627" y="608076"/>
                    <a:pt x="79100" y="552459"/>
                  </a:cubicBezTo>
                  <a:cubicBezTo>
                    <a:pt x="26572" y="496842"/>
                    <a:pt x="0" y="420215"/>
                    <a:pt x="0" y="323813"/>
                  </a:cubicBezTo>
                  <a:lnTo>
                    <a:pt x="0" y="323813"/>
                  </a:lnTo>
                  <a:cubicBezTo>
                    <a:pt x="0" y="221231"/>
                    <a:pt x="26572" y="142131"/>
                    <a:pt x="79100" y="85279"/>
                  </a:cubicBezTo>
                  <a:cubicBezTo>
                    <a:pt x="132245" y="28427"/>
                    <a:pt x="201457" y="0"/>
                    <a:pt x="287972" y="0"/>
                  </a:cubicBezTo>
                  <a:lnTo>
                    <a:pt x="287972" y="0"/>
                  </a:lnTo>
                  <a:cubicBezTo>
                    <a:pt x="363364" y="0"/>
                    <a:pt x="424543" y="22247"/>
                    <a:pt x="471508" y="66740"/>
                  </a:cubicBezTo>
                  <a:lnTo>
                    <a:pt x="471508" y="66740"/>
                  </a:lnTo>
                  <a:cubicBezTo>
                    <a:pt x="499317" y="93313"/>
                    <a:pt x="520327" y="131008"/>
                    <a:pt x="534541" y="179827"/>
                  </a:cubicBezTo>
                  <a:lnTo>
                    <a:pt x="534541" y="179827"/>
                  </a:lnTo>
                  <a:lnTo>
                    <a:pt x="411566" y="209490"/>
                  </a:lnTo>
                  <a:cubicBezTo>
                    <a:pt x="404150" y="177355"/>
                    <a:pt x="389319" y="152637"/>
                    <a:pt x="365836" y="134098"/>
                  </a:cubicBezTo>
                  <a:cubicBezTo>
                    <a:pt x="342971" y="115559"/>
                    <a:pt x="314545" y="106290"/>
                    <a:pt x="281793" y="106290"/>
                  </a:cubicBezTo>
                  <a:lnTo>
                    <a:pt x="281793" y="106290"/>
                  </a:lnTo>
                  <a:cubicBezTo>
                    <a:pt x="236063" y="106290"/>
                    <a:pt x="198985" y="122975"/>
                    <a:pt x="170559" y="155727"/>
                  </a:cubicBezTo>
                  <a:cubicBezTo>
                    <a:pt x="142132" y="188479"/>
                    <a:pt x="127919" y="241624"/>
                    <a:pt x="127919" y="314543"/>
                  </a:cubicBezTo>
                  <a:lnTo>
                    <a:pt x="127919" y="314543"/>
                  </a:lnTo>
                  <a:cubicBezTo>
                    <a:pt x="127919" y="392406"/>
                    <a:pt x="142132" y="447405"/>
                    <a:pt x="169941" y="480775"/>
                  </a:cubicBezTo>
                  <a:cubicBezTo>
                    <a:pt x="197749" y="513527"/>
                    <a:pt x="234209" y="530212"/>
                    <a:pt x="279321" y="530212"/>
                  </a:cubicBezTo>
                  <a:lnTo>
                    <a:pt x="279321" y="530212"/>
                  </a:lnTo>
                  <a:cubicBezTo>
                    <a:pt x="312073" y="530212"/>
                    <a:pt x="340499" y="519707"/>
                    <a:pt x="364600" y="498696"/>
                  </a:cubicBezTo>
                  <a:cubicBezTo>
                    <a:pt x="388083" y="477686"/>
                    <a:pt x="405386" y="444933"/>
                    <a:pt x="415891" y="399822"/>
                  </a:cubicBezTo>
                  <a:close/>
                  <a:moveTo>
                    <a:pt x="762570" y="625379"/>
                  </a:moveTo>
                  <a:lnTo>
                    <a:pt x="638359" y="625379"/>
                  </a:lnTo>
                  <a:lnTo>
                    <a:pt x="638359" y="9888"/>
                  </a:lnTo>
                  <a:lnTo>
                    <a:pt x="762570" y="9888"/>
                  </a:lnTo>
                  <a:lnTo>
                    <a:pt x="762570" y="625379"/>
                  </a:lnTo>
                  <a:close/>
                  <a:moveTo>
                    <a:pt x="1189585" y="9888"/>
                  </a:moveTo>
                  <a:lnTo>
                    <a:pt x="1436153" y="625379"/>
                  </a:lnTo>
                  <a:lnTo>
                    <a:pt x="1300819" y="625379"/>
                  </a:lnTo>
                  <a:lnTo>
                    <a:pt x="1247056" y="485719"/>
                  </a:lnTo>
                  <a:lnTo>
                    <a:pt x="1001105" y="485719"/>
                  </a:lnTo>
                  <a:lnTo>
                    <a:pt x="950432" y="625379"/>
                  </a:lnTo>
                  <a:lnTo>
                    <a:pt x="818805" y="625379"/>
                  </a:lnTo>
                  <a:lnTo>
                    <a:pt x="1058576" y="9888"/>
                  </a:lnTo>
                  <a:lnTo>
                    <a:pt x="1190203" y="9888"/>
                  </a:lnTo>
                  <a:close/>
                  <a:moveTo>
                    <a:pt x="1038801" y="381901"/>
                  </a:moveTo>
                  <a:lnTo>
                    <a:pt x="1206888" y="381901"/>
                  </a:lnTo>
                  <a:lnTo>
                    <a:pt x="1122227" y="153873"/>
                  </a:lnTo>
                  <a:lnTo>
                    <a:pt x="1038801" y="381901"/>
                  </a:lnTo>
                  <a:close/>
                  <a:moveTo>
                    <a:pt x="1615364" y="625379"/>
                  </a:moveTo>
                  <a:lnTo>
                    <a:pt x="1499804" y="625379"/>
                  </a:lnTo>
                  <a:lnTo>
                    <a:pt x="1499804" y="9888"/>
                  </a:lnTo>
                  <a:lnTo>
                    <a:pt x="1685812" y="9888"/>
                  </a:lnTo>
                  <a:lnTo>
                    <a:pt x="1797664" y="429484"/>
                  </a:lnTo>
                  <a:lnTo>
                    <a:pt x="1908280" y="9888"/>
                  </a:lnTo>
                  <a:lnTo>
                    <a:pt x="2094905" y="9888"/>
                  </a:lnTo>
                  <a:lnTo>
                    <a:pt x="2094905" y="625379"/>
                  </a:lnTo>
                  <a:lnTo>
                    <a:pt x="1979346" y="625379"/>
                  </a:lnTo>
                  <a:lnTo>
                    <a:pt x="1979346" y="140896"/>
                  </a:lnTo>
                  <a:lnTo>
                    <a:pt x="1856988" y="625379"/>
                  </a:lnTo>
                  <a:lnTo>
                    <a:pt x="1737103" y="625379"/>
                  </a:lnTo>
                  <a:lnTo>
                    <a:pt x="1615364" y="140896"/>
                  </a:lnTo>
                  <a:lnTo>
                    <a:pt x="1615364" y="625379"/>
                  </a:lnTo>
                  <a:close/>
                </a:path>
              </a:pathLst>
            </a:custGeom>
            <a:solidFill>
              <a:srgbClr val="355578"/>
            </a:solidFill>
            <a:ln w="617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ADA8262-23A5-8FE6-7001-F0B59D4C9789}"/>
                </a:ext>
              </a:extLst>
            </p:cNvPr>
            <p:cNvSpPr/>
            <p:nvPr/>
          </p:nvSpPr>
          <p:spPr>
            <a:xfrm>
              <a:off x="6993595" y="1382861"/>
              <a:ext cx="2045468" cy="636501"/>
            </a:xfrm>
            <a:custGeom>
              <a:avLst/>
              <a:gdLst>
                <a:gd name="connsiteX0" fmla="*/ 0 w 2045468"/>
                <a:gd name="connsiteY0" fmla="*/ 428248 h 636501"/>
                <a:gd name="connsiteX1" fmla="*/ 0 w 2045468"/>
                <a:gd name="connsiteY1" fmla="*/ 428248 h 636501"/>
                <a:gd name="connsiteX2" fmla="*/ 76628 w 2045468"/>
                <a:gd name="connsiteY2" fmla="*/ 421451 h 636501"/>
                <a:gd name="connsiteX3" fmla="*/ 101964 w 2045468"/>
                <a:gd name="connsiteY3" fmla="*/ 496842 h 636501"/>
                <a:gd name="connsiteX4" fmla="*/ 163761 w 2045468"/>
                <a:gd name="connsiteY4" fmla="*/ 545043 h 636501"/>
                <a:gd name="connsiteX5" fmla="*/ 258310 w 2045468"/>
                <a:gd name="connsiteY5" fmla="*/ 563582 h 636501"/>
                <a:gd name="connsiteX6" fmla="*/ 258310 w 2045468"/>
                <a:gd name="connsiteY6" fmla="*/ 563582 h 636501"/>
                <a:gd name="connsiteX7" fmla="*/ 340499 w 2045468"/>
                <a:gd name="connsiteY7" fmla="*/ 549987 h 636501"/>
                <a:gd name="connsiteX8" fmla="*/ 393645 w 2045468"/>
                <a:gd name="connsiteY8" fmla="*/ 511673 h 636501"/>
                <a:gd name="connsiteX9" fmla="*/ 410948 w 2045468"/>
                <a:gd name="connsiteY9" fmla="*/ 459146 h 636501"/>
                <a:gd name="connsiteX10" fmla="*/ 410948 w 2045468"/>
                <a:gd name="connsiteY10" fmla="*/ 459146 h 636501"/>
                <a:gd name="connsiteX11" fmla="*/ 394262 w 2045468"/>
                <a:gd name="connsiteY11" fmla="*/ 408474 h 636501"/>
                <a:gd name="connsiteX12" fmla="*/ 338645 w 2045468"/>
                <a:gd name="connsiteY12" fmla="*/ 372014 h 636501"/>
                <a:gd name="connsiteX13" fmla="*/ 338645 w 2045468"/>
                <a:gd name="connsiteY13" fmla="*/ 372014 h 636501"/>
                <a:gd name="connsiteX14" fmla="*/ 229266 w 2045468"/>
                <a:gd name="connsiteY14" fmla="*/ 341733 h 636501"/>
                <a:gd name="connsiteX15" fmla="*/ 110616 w 2045468"/>
                <a:gd name="connsiteY15" fmla="*/ 303420 h 636501"/>
                <a:gd name="connsiteX16" fmla="*/ 110616 w 2045468"/>
                <a:gd name="connsiteY16" fmla="*/ 303420 h 636501"/>
                <a:gd name="connsiteX17" fmla="*/ 45112 w 2045468"/>
                <a:gd name="connsiteY17" fmla="*/ 245949 h 636501"/>
                <a:gd name="connsiteX18" fmla="*/ 23483 w 2045468"/>
                <a:gd name="connsiteY18" fmla="*/ 169322 h 636501"/>
                <a:gd name="connsiteX19" fmla="*/ 23483 w 2045468"/>
                <a:gd name="connsiteY19" fmla="*/ 169322 h 636501"/>
                <a:gd name="connsiteX20" fmla="*/ 50055 w 2045468"/>
                <a:gd name="connsiteY20" fmla="*/ 82189 h 636501"/>
                <a:gd name="connsiteX21" fmla="*/ 127301 w 2045468"/>
                <a:gd name="connsiteY21" fmla="*/ 21011 h 636501"/>
                <a:gd name="connsiteX22" fmla="*/ 240389 w 2045468"/>
                <a:gd name="connsiteY22" fmla="*/ 0 h 636501"/>
                <a:gd name="connsiteX23" fmla="*/ 240389 w 2045468"/>
                <a:gd name="connsiteY23" fmla="*/ 0 h 636501"/>
                <a:gd name="connsiteX24" fmla="*/ 360892 w 2045468"/>
                <a:gd name="connsiteY24" fmla="*/ 22247 h 636501"/>
                <a:gd name="connsiteX25" fmla="*/ 441228 w 2045468"/>
                <a:gd name="connsiteY25" fmla="*/ 87133 h 636501"/>
                <a:gd name="connsiteX26" fmla="*/ 471508 w 2045468"/>
                <a:gd name="connsiteY26" fmla="*/ 184153 h 636501"/>
                <a:gd name="connsiteX27" fmla="*/ 471508 w 2045468"/>
                <a:gd name="connsiteY27" fmla="*/ 184153 h 636501"/>
                <a:gd name="connsiteX28" fmla="*/ 393645 w 2045468"/>
                <a:gd name="connsiteY28" fmla="*/ 189715 h 636501"/>
                <a:gd name="connsiteX29" fmla="*/ 351005 w 2045468"/>
                <a:gd name="connsiteY29" fmla="*/ 101346 h 636501"/>
                <a:gd name="connsiteX30" fmla="*/ 244097 w 2045468"/>
                <a:gd name="connsiteY30" fmla="*/ 71684 h 636501"/>
                <a:gd name="connsiteX31" fmla="*/ 244097 w 2045468"/>
                <a:gd name="connsiteY31" fmla="*/ 71684 h 636501"/>
                <a:gd name="connsiteX32" fmla="*/ 136571 w 2045468"/>
                <a:gd name="connsiteY32" fmla="*/ 98874 h 636501"/>
                <a:gd name="connsiteX33" fmla="*/ 102582 w 2045468"/>
                <a:gd name="connsiteY33" fmla="*/ 164378 h 636501"/>
                <a:gd name="connsiteX34" fmla="*/ 102582 w 2045468"/>
                <a:gd name="connsiteY34" fmla="*/ 164378 h 636501"/>
                <a:gd name="connsiteX35" fmla="*/ 126683 w 2045468"/>
                <a:gd name="connsiteY35" fmla="*/ 218759 h 636501"/>
                <a:gd name="connsiteX36" fmla="*/ 126683 w 2045468"/>
                <a:gd name="connsiteY36" fmla="*/ 218759 h 636501"/>
                <a:gd name="connsiteX37" fmla="*/ 249658 w 2045468"/>
                <a:gd name="connsiteY37" fmla="*/ 262634 h 636501"/>
                <a:gd name="connsiteX38" fmla="*/ 385611 w 2045468"/>
                <a:gd name="connsiteY38" fmla="*/ 302184 h 636501"/>
                <a:gd name="connsiteX39" fmla="*/ 385611 w 2045468"/>
                <a:gd name="connsiteY39" fmla="*/ 302184 h 636501"/>
                <a:gd name="connsiteX40" fmla="*/ 464711 w 2045468"/>
                <a:gd name="connsiteY40" fmla="*/ 364598 h 636501"/>
                <a:gd name="connsiteX41" fmla="*/ 490047 w 2045468"/>
                <a:gd name="connsiteY41" fmla="*/ 452349 h 636501"/>
                <a:gd name="connsiteX42" fmla="*/ 490047 w 2045468"/>
                <a:gd name="connsiteY42" fmla="*/ 452349 h 636501"/>
                <a:gd name="connsiteX43" fmla="*/ 462239 w 2045468"/>
                <a:gd name="connsiteY43" fmla="*/ 545043 h 636501"/>
                <a:gd name="connsiteX44" fmla="*/ 381285 w 2045468"/>
                <a:gd name="connsiteY44" fmla="*/ 612401 h 636501"/>
                <a:gd name="connsiteX45" fmla="*/ 262636 w 2045468"/>
                <a:gd name="connsiteY45" fmla="*/ 636502 h 636501"/>
                <a:gd name="connsiteX46" fmla="*/ 262636 w 2045468"/>
                <a:gd name="connsiteY46" fmla="*/ 636502 h 636501"/>
                <a:gd name="connsiteX47" fmla="*/ 122357 w 2045468"/>
                <a:gd name="connsiteY47" fmla="*/ 612401 h 636501"/>
                <a:gd name="connsiteX48" fmla="*/ 33988 w 2045468"/>
                <a:gd name="connsiteY48" fmla="*/ 538864 h 636501"/>
                <a:gd name="connsiteX49" fmla="*/ 0 w 2045468"/>
                <a:gd name="connsiteY49" fmla="*/ 428248 h 636501"/>
                <a:gd name="connsiteX50" fmla="*/ 1040037 w 2045468"/>
                <a:gd name="connsiteY50" fmla="*/ 410327 h 636501"/>
                <a:gd name="connsiteX51" fmla="*/ 1040037 w 2045468"/>
                <a:gd name="connsiteY51" fmla="*/ 410327 h 636501"/>
                <a:gd name="connsiteX52" fmla="*/ 1121609 w 2045468"/>
                <a:gd name="connsiteY52" fmla="*/ 430720 h 636501"/>
                <a:gd name="connsiteX53" fmla="*/ 1029532 w 2045468"/>
                <a:gd name="connsiteY53" fmla="*/ 583975 h 636501"/>
                <a:gd name="connsiteX54" fmla="*/ 867007 w 2045468"/>
                <a:gd name="connsiteY54" fmla="*/ 636502 h 636501"/>
                <a:gd name="connsiteX55" fmla="*/ 867007 w 2045468"/>
                <a:gd name="connsiteY55" fmla="*/ 636502 h 636501"/>
                <a:gd name="connsiteX56" fmla="*/ 705100 w 2045468"/>
                <a:gd name="connsiteY56" fmla="*/ 595716 h 636501"/>
                <a:gd name="connsiteX57" fmla="*/ 609933 w 2045468"/>
                <a:gd name="connsiteY57" fmla="*/ 478303 h 636501"/>
                <a:gd name="connsiteX58" fmla="*/ 577180 w 2045468"/>
                <a:gd name="connsiteY58" fmla="*/ 313307 h 636501"/>
                <a:gd name="connsiteX59" fmla="*/ 577180 w 2045468"/>
                <a:gd name="connsiteY59" fmla="*/ 313307 h 636501"/>
                <a:gd name="connsiteX60" fmla="*/ 613640 w 2045468"/>
                <a:gd name="connsiteY60" fmla="*/ 145839 h 636501"/>
                <a:gd name="connsiteX61" fmla="*/ 718077 w 2045468"/>
                <a:gd name="connsiteY61" fmla="*/ 37078 h 636501"/>
                <a:gd name="connsiteX62" fmla="*/ 867007 w 2045468"/>
                <a:gd name="connsiteY62" fmla="*/ 0 h 636501"/>
                <a:gd name="connsiteX63" fmla="*/ 867007 w 2045468"/>
                <a:gd name="connsiteY63" fmla="*/ 0 h 636501"/>
                <a:gd name="connsiteX64" fmla="*/ 1022116 w 2045468"/>
                <a:gd name="connsiteY64" fmla="*/ 46965 h 636501"/>
                <a:gd name="connsiteX65" fmla="*/ 1109867 w 2045468"/>
                <a:gd name="connsiteY65" fmla="*/ 179209 h 636501"/>
                <a:gd name="connsiteX66" fmla="*/ 1109867 w 2045468"/>
                <a:gd name="connsiteY66" fmla="*/ 179209 h 636501"/>
                <a:gd name="connsiteX67" fmla="*/ 1029532 w 2045468"/>
                <a:gd name="connsiteY67" fmla="*/ 198366 h 636501"/>
                <a:gd name="connsiteX68" fmla="*/ 967117 w 2045468"/>
                <a:gd name="connsiteY68" fmla="*/ 100728 h 636501"/>
                <a:gd name="connsiteX69" fmla="*/ 864535 w 2045468"/>
                <a:gd name="connsiteY69" fmla="*/ 70448 h 636501"/>
                <a:gd name="connsiteX70" fmla="*/ 864535 w 2045468"/>
                <a:gd name="connsiteY70" fmla="*/ 70448 h 636501"/>
                <a:gd name="connsiteX71" fmla="*/ 745885 w 2045468"/>
                <a:gd name="connsiteY71" fmla="*/ 104436 h 636501"/>
                <a:gd name="connsiteX72" fmla="*/ 679145 w 2045468"/>
                <a:gd name="connsiteY72" fmla="*/ 195894 h 636501"/>
                <a:gd name="connsiteX73" fmla="*/ 659988 w 2045468"/>
                <a:gd name="connsiteY73" fmla="*/ 313925 h 636501"/>
                <a:gd name="connsiteX74" fmla="*/ 659988 w 2045468"/>
                <a:gd name="connsiteY74" fmla="*/ 313925 h 636501"/>
                <a:gd name="connsiteX75" fmla="*/ 682853 w 2045468"/>
                <a:gd name="connsiteY75" fmla="*/ 451113 h 636501"/>
                <a:gd name="connsiteX76" fmla="*/ 753919 w 2045468"/>
                <a:gd name="connsiteY76" fmla="*/ 538864 h 636501"/>
                <a:gd name="connsiteX77" fmla="*/ 858355 w 2045468"/>
                <a:gd name="connsiteY77" fmla="*/ 567908 h 636501"/>
                <a:gd name="connsiteX78" fmla="*/ 858355 w 2045468"/>
                <a:gd name="connsiteY78" fmla="*/ 567908 h 636501"/>
                <a:gd name="connsiteX79" fmla="*/ 974533 w 2045468"/>
                <a:gd name="connsiteY79" fmla="*/ 528358 h 636501"/>
                <a:gd name="connsiteX80" fmla="*/ 1038801 w 2045468"/>
                <a:gd name="connsiteY80" fmla="*/ 410945 h 636501"/>
                <a:gd name="connsiteX81" fmla="*/ 1316886 w 2045468"/>
                <a:gd name="connsiteY81" fmla="*/ 625996 h 636501"/>
                <a:gd name="connsiteX82" fmla="*/ 1235314 w 2045468"/>
                <a:gd name="connsiteY82" fmla="*/ 625996 h 636501"/>
                <a:gd name="connsiteX83" fmla="*/ 1235314 w 2045468"/>
                <a:gd name="connsiteY83" fmla="*/ 10505 h 636501"/>
                <a:gd name="connsiteX84" fmla="*/ 1316886 w 2045468"/>
                <a:gd name="connsiteY84" fmla="*/ 10505 h 636501"/>
                <a:gd name="connsiteX85" fmla="*/ 1316886 w 2045468"/>
                <a:gd name="connsiteY85" fmla="*/ 625996 h 636501"/>
                <a:gd name="connsiteX86" fmla="*/ 1536882 w 2045468"/>
                <a:gd name="connsiteY86" fmla="*/ 625996 h 636501"/>
                <a:gd name="connsiteX87" fmla="*/ 1458400 w 2045468"/>
                <a:gd name="connsiteY87" fmla="*/ 625996 h 636501"/>
                <a:gd name="connsiteX88" fmla="*/ 1458400 w 2045468"/>
                <a:gd name="connsiteY88" fmla="*/ 10505 h 636501"/>
                <a:gd name="connsiteX89" fmla="*/ 1580758 w 2045468"/>
                <a:gd name="connsiteY89" fmla="*/ 10505 h 636501"/>
                <a:gd name="connsiteX90" fmla="*/ 1726598 w 2045468"/>
                <a:gd name="connsiteY90" fmla="*/ 446169 h 636501"/>
                <a:gd name="connsiteX91" fmla="*/ 1756260 w 2045468"/>
                <a:gd name="connsiteY91" fmla="*/ 537010 h 636501"/>
                <a:gd name="connsiteX92" fmla="*/ 1756260 w 2045468"/>
                <a:gd name="connsiteY92" fmla="*/ 537010 h 636501"/>
                <a:gd name="connsiteX93" fmla="*/ 1789012 w 2045468"/>
                <a:gd name="connsiteY93" fmla="*/ 438136 h 636501"/>
                <a:gd name="connsiteX94" fmla="*/ 1789012 w 2045468"/>
                <a:gd name="connsiteY94" fmla="*/ 438136 h 636501"/>
                <a:gd name="connsiteX95" fmla="*/ 1936088 w 2045468"/>
                <a:gd name="connsiteY95" fmla="*/ 9887 h 636501"/>
                <a:gd name="connsiteX96" fmla="*/ 2045468 w 2045468"/>
                <a:gd name="connsiteY96" fmla="*/ 9887 h 636501"/>
                <a:gd name="connsiteX97" fmla="*/ 2045468 w 2045468"/>
                <a:gd name="connsiteY97" fmla="*/ 625379 h 636501"/>
                <a:gd name="connsiteX98" fmla="*/ 1966986 w 2045468"/>
                <a:gd name="connsiteY98" fmla="*/ 625379 h 636501"/>
                <a:gd name="connsiteX99" fmla="*/ 1966986 w 2045468"/>
                <a:gd name="connsiteY99" fmla="*/ 110615 h 636501"/>
                <a:gd name="connsiteX100" fmla="*/ 1788394 w 2045468"/>
                <a:gd name="connsiteY100" fmla="*/ 625379 h 636501"/>
                <a:gd name="connsiteX101" fmla="*/ 1714856 w 2045468"/>
                <a:gd name="connsiteY101" fmla="*/ 625379 h 636501"/>
                <a:gd name="connsiteX102" fmla="*/ 1536882 w 2045468"/>
                <a:gd name="connsiteY102" fmla="*/ 101346 h 636501"/>
                <a:gd name="connsiteX103" fmla="*/ 1536882 w 2045468"/>
                <a:gd name="connsiteY103" fmla="*/ 625379 h 6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045468" h="636501">
                  <a:moveTo>
                    <a:pt x="0" y="428248"/>
                  </a:moveTo>
                  <a:lnTo>
                    <a:pt x="0" y="428248"/>
                  </a:lnTo>
                  <a:lnTo>
                    <a:pt x="76628" y="421451"/>
                  </a:lnTo>
                  <a:cubicBezTo>
                    <a:pt x="80336" y="452349"/>
                    <a:pt x="88987" y="477685"/>
                    <a:pt x="101964" y="496842"/>
                  </a:cubicBezTo>
                  <a:cubicBezTo>
                    <a:pt x="114942" y="516617"/>
                    <a:pt x="135953" y="532684"/>
                    <a:pt x="163761" y="545043"/>
                  </a:cubicBezTo>
                  <a:cubicBezTo>
                    <a:pt x="191570" y="557403"/>
                    <a:pt x="223086" y="563582"/>
                    <a:pt x="258310" y="563582"/>
                  </a:cubicBezTo>
                  <a:lnTo>
                    <a:pt x="258310" y="563582"/>
                  </a:lnTo>
                  <a:cubicBezTo>
                    <a:pt x="289208" y="563582"/>
                    <a:pt x="317017" y="559256"/>
                    <a:pt x="340499" y="549987"/>
                  </a:cubicBezTo>
                  <a:cubicBezTo>
                    <a:pt x="363982" y="540718"/>
                    <a:pt x="381903" y="528358"/>
                    <a:pt x="393645" y="511673"/>
                  </a:cubicBezTo>
                  <a:cubicBezTo>
                    <a:pt x="405386" y="495606"/>
                    <a:pt x="410948" y="478303"/>
                    <a:pt x="410948" y="459146"/>
                  </a:cubicBezTo>
                  <a:lnTo>
                    <a:pt x="410948" y="459146"/>
                  </a:lnTo>
                  <a:cubicBezTo>
                    <a:pt x="410948" y="439990"/>
                    <a:pt x="405386" y="422687"/>
                    <a:pt x="394262" y="408474"/>
                  </a:cubicBezTo>
                  <a:cubicBezTo>
                    <a:pt x="383139" y="394260"/>
                    <a:pt x="364600" y="381901"/>
                    <a:pt x="338645" y="372014"/>
                  </a:cubicBezTo>
                  <a:lnTo>
                    <a:pt x="338645" y="372014"/>
                  </a:lnTo>
                  <a:cubicBezTo>
                    <a:pt x="321960" y="365834"/>
                    <a:pt x="285500" y="355329"/>
                    <a:pt x="229266" y="341733"/>
                  </a:cubicBezTo>
                  <a:cubicBezTo>
                    <a:pt x="173031" y="328138"/>
                    <a:pt x="132863" y="315161"/>
                    <a:pt x="110616" y="303420"/>
                  </a:cubicBezTo>
                  <a:lnTo>
                    <a:pt x="110616" y="303420"/>
                  </a:lnTo>
                  <a:cubicBezTo>
                    <a:pt x="80954" y="287971"/>
                    <a:pt x="59325" y="268814"/>
                    <a:pt x="45112" y="245949"/>
                  </a:cubicBezTo>
                  <a:cubicBezTo>
                    <a:pt x="30898" y="223085"/>
                    <a:pt x="23483" y="197748"/>
                    <a:pt x="23483" y="169322"/>
                  </a:cubicBezTo>
                  <a:lnTo>
                    <a:pt x="23483" y="169322"/>
                  </a:lnTo>
                  <a:cubicBezTo>
                    <a:pt x="23483" y="138424"/>
                    <a:pt x="32134" y="109379"/>
                    <a:pt x="50055" y="82189"/>
                  </a:cubicBezTo>
                  <a:cubicBezTo>
                    <a:pt x="67976" y="54999"/>
                    <a:pt x="93313" y="34606"/>
                    <a:pt x="127301" y="21011"/>
                  </a:cubicBezTo>
                  <a:cubicBezTo>
                    <a:pt x="161289" y="6798"/>
                    <a:pt x="198985" y="0"/>
                    <a:pt x="240389" y="0"/>
                  </a:cubicBezTo>
                  <a:lnTo>
                    <a:pt x="240389" y="0"/>
                  </a:lnTo>
                  <a:cubicBezTo>
                    <a:pt x="286118" y="0"/>
                    <a:pt x="326286" y="7416"/>
                    <a:pt x="360892" y="22247"/>
                  </a:cubicBezTo>
                  <a:cubicBezTo>
                    <a:pt x="395498" y="37078"/>
                    <a:pt x="422689" y="58706"/>
                    <a:pt x="441228" y="87133"/>
                  </a:cubicBezTo>
                  <a:cubicBezTo>
                    <a:pt x="459767" y="115559"/>
                    <a:pt x="470272" y="147693"/>
                    <a:pt x="471508" y="184153"/>
                  </a:cubicBezTo>
                  <a:lnTo>
                    <a:pt x="471508" y="184153"/>
                  </a:lnTo>
                  <a:lnTo>
                    <a:pt x="393645" y="189715"/>
                  </a:lnTo>
                  <a:cubicBezTo>
                    <a:pt x="389319" y="150783"/>
                    <a:pt x="375106" y="121739"/>
                    <a:pt x="351005" y="101346"/>
                  </a:cubicBezTo>
                  <a:cubicBezTo>
                    <a:pt x="326904" y="81571"/>
                    <a:pt x="291062" y="71684"/>
                    <a:pt x="244097" y="71684"/>
                  </a:cubicBezTo>
                  <a:lnTo>
                    <a:pt x="244097" y="71684"/>
                  </a:lnTo>
                  <a:cubicBezTo>
                    <a:pt x="194659" y="71684"/>
                    <a:pt x="158817" y="80953"/>
                    <a:pt x="136571" y="98874"/>
                  </a:cubicBezTo>
                  <a:cubicBezTo>
                    <a:pt x="114324" y="116795"/>
                    <a:pt x="102582" y="138424"/>
                    <a:pt x="102582" y="164378"/>
                  </a:cubicBezTo>
                  <a:lnTo>
                    <a:pt x="102582" y="164378"/>
                  </a:lnTo>
                  <a:cubicBezTo>
                    <a:pt x="102582" y="186625"/>
                    <a:pt x="110616" y="204546"/>
                    <a:pt x="126683" y="218759"/>
                  </a:cubicBezTo>
                  <a:lnTo>
                    <a:pt x="126683" y="218759"/>
                  </a:lnTo>
                  <a:cubicBezTo>
                    <a:pt x="142132" y="232972"/>
                    <a:pt x="183536" y="247803"/>
                    <a:pt x="249658" y="262634"/>
                  </a:cubicBezTo>
                  <a:cubicBezTo>
                    <a:pt x="315781" y="277465"/>
                    <a:pt x="361510" y="290443"/>
                    <a:pt x="385611" y="302184"/>
                  </a:cubicBezTo>
                  <a:lnTo>
                    <a:pt x="385611" y="302184"/>
                  </a:lnTo>
                  <a:cubicBezTo>
                    <a:pt x="421453" y="318869"/>
                    <a:pt x="448026" y="339880"/>
                    <a:pt x="464711" y="364598"/>
                  </a:cubicBezTo>
                  <a:cubicBezTo>
                    <a:pt x="482014" y="389935"/>
                    <a:pt x="490047" y="418979"/>
                    <a:pt x="490047" y="452349"/>
                  </a:cubicBezTo>
                  <a:lnTo>
                    <a:pt x="490047" y="452349"/>
                  </a:lnTo>
                  <a:cubicBezTo>
                    <a:pt x="490047" y="485101"/>
                    <a:pt x="480778" y="515999"/>
                    <a:pt x="462239" y="545043"/>
                  </a:cubicBezTo>
                  <a:cubicBezTo>
                    <a:pt x="443700" y="574087"/>
                    <a:pt x="416509" y="596334"/>
                    <a:pt x="381285" y="612401"/>
                  </a:cubicBezTo>
                  <a:cubicBezTo>
                    <a:pt x="346061" y="628468"/>
                    <a:pt x="306511" y="636502"/>
                    <a:pt x="262636" y="636502"/>
                  </a:cubicBezTo>
                  <a:lnTo>
                    <a:pt x="262636" y="636502"/>
                  </a:lnTo>
                  <a:cubicBezTo>
                    <a:pt x="207019" y="636502"/>
                    <a:pt x="160053" y="628468"/>
                    <a:pt x="122357" y="612401"/>
                  </a:cubicBezTo>
                  <a:cubicBezTo>
                    <a:pt x="84661" y="596334"/>
                    <a:pt x="54999" y="571616"/>
                    <a:pt x="33988" y="538864"/>
                  </a:cubicBezTo>
                  <a:cubicBezTo>
                    <a:pt x="12359" y="506112"/>
                    <a:pt x="1236" y="469652"/>
                    <a:pt x="0" y="428248"/>
                  </a:cubicBezTo>
                  <a:close/>
                  <a:moveTo>
                    <a:pt x="1040037" y="410327"/>
                  </a:moveTo>
                  <a:lnTo>
                    <a:pt x="1040037" y="410327"/>
                  </a:lnTo>
                  <a:lnTo>
                    <a:pt x="1121609" y="430720"/>
                  </a:lnTo>
                  <a:cubicBezTo>
                    <a:pt x="1104306" y="497460"/>
                    <a:pt x="1074025" y="548751"/>
                    <a:pt x="1029532" y="583975"/>
                  </a:cubicBezTo>
                  <a:cubicBezTo>
                    <a:pt x="985038" y="619199"/>
                    <a:pt x="930657" y="636502"/>
                    <a:pt x="867007" y="636502"/>
                  </a:cubicBezTo>
                  <a:lnTo>
                    <a:pt x="867007" y="636502"/>
                  </a:lnTo>
                  <a:cubicBezTo>
                    <a:pt x="800884" y="636502"/>
                    <a:pt x="746503" y="622907"/>
                    <a:pt x="705100" y="595716"/>
                  </a:cubicBezTo>
                  <a:cubicBezTo>
                    <a:pt x="663696" y="568526"/>
                    <a:pt x="632179" y="529594"/>
                    <a:pt x="609933" y="478303"/>
                  </a:cubicBezTo>
                  <a:cubicBezTo>
                    <a:pt x="588304" y="427012"/>
                    <a:pt x="577180" y="372014"/>
                    <a:pt x="577180" y="313307"/>
                  </a:cubicBezTo>
                  <a:lnTo>
                    <a:pt x="577180" y="313307"/>
                  </a:lnTo>
                  <a:cubicBezTo>
                    <a:pt x="577180" y="249039"/>
                    <a:pt x="589540" y="193422"/>
                    <a:pt x="613640" y="145839"/>
                  </a:cubicBezTo>
                  <a:cubicBezTo>
                    <a:pt x="638359" y="98256"/>
                    <a:pt x="672965" y="61796"/>
                    <a:pt x="718077" y="37078"/>
                  </a:cubicBezTo>
                  <a:cubicBezTo>
                    <a:pt x="763188" y="12359"/>
                    <a:pt x="813244" y="0"/>
                    <a:pt x="867007" y="0"/>
                  </a:cubicBezTo>
                  <a:lnTo>
                    <a:pt x="867007" y="0"/>
                  </a:lnTo>
                  <a:cubicBezTo>
                    <a:pt x="928803" y="0"/>
                    <a:pt x="980094" y="15449"/>
                    <a:pt x="1022116" y="46965"/>
                  </a:cubicBezTo>
                  <a:cubicBezTo>
                    <a:pt x="1064138" y="78481"/>
                    <a:pt x="1093182" y="122357"/>
                    <a:pt x="1109867" y="179209"/>
                  </a:cubicBezTo>
                  <a:lnTo>
                    <a:pt x="1109867" y="179209"/>
                  </a:lnTo>
                  <a:lnTo>
                    <a:pt x="1029532" y="198366"/>
                  </a:lnTo>
                  <a:cubicBezTo>
                    <a:pt x="1015318" y="153873"/>
                    <a:pt x="994308" y="121121"/>
                    <a:pt x="967117" y="100728"/>
                  </a:cubicBezTo>
                  <a:cubicBezTo>
                    <a:pt x="939927" y="80335"/>
                    <a:pt x="905939" y="70448"/>
                    <a:pt x="864535" y="70448"/>
                  </a:cubicBezTo>
                  <a:lnTo>
                    <a:pt x="864535" y="70448"/>
                  </a:lnTo>
                  <a:cubicBezTo>
                    <a:pt x="817569" y="70448"/>
                    <a:pt x="778019" y="81571"/>
                    <a:pt x="745885" y="104436"/>
                  </a:cubicBezTo>
                  <a:cubicBezTo>
                    <a:pt x="714369" y="127300"/>
                    <a:pt x="691504" y="157581"/>
                    <a:pt x="679145" y="195894"/>
                  </a:cubicBezTo>
                  <a:cubicBezTo>
                    <a:pt x="666168" y="234208"/>
                    <a:pt x="659988" y="273758"/>
                    <a:pt x="659988" y="313925"/>
                  </a:cubicBezTo>
                  <a:lnTo>
                    <a:pt x="659988" y="313925"/>
                  </a:lnTo>
                  <a:cubicBezTo>
                    <a:pt x="659988" y="366452"/>
                    <a:pt x="667404" y="411563"/>
                    <a:pt x="682853" y="451113"/>
                  </a:cubicBezTo>
                  <a:cubicBezTo>
                    <a:pt x="698302" y="490044"/>
                    <a:pt x="721784" y="519089"/>
                    <a:pt x="753919" y="538864"/>
                  </a:cubicBezTo>
                  <a:cubicBezTo>
                    <a:pt x="786053" y="558020"/>
                    <a:pt x="820659" y="567908"/>
                    <a:pt x="858355" y="567908"/>
                  </a:cubicBezTo>
                  <a:lnTo>
                    <a:pt x="858355" y="567908"/>
                  </a:lnTo>
                  <a:cubicBezTo>
                    <a:pt x="904085" y="567908"/>
                    <a:pt x="942399" y="554931"/>
                    <a:pt x="974533" y="528358"/>
                  </a:cubicBezTo>
                  <a:cubicBezTo>
                    <a:pt x="1006049" y="501786"/>
                    <a:pt x="1027678" y="462854"/>
                    <a:pt x="1038801" y="410945"/>
                  </a:cubicBezTo>
                  <a:close/>
                  <a:moveTo>
                    <a:pt x="1316886" y="625996"/>
                  </a:moveTo>
                  <a:lnTo>
                    <a:pt x="1235314" y="625996"/>
                  </a:lnTo>
                  <a:lnTo>
                    <a:pt x="1235314" y="10505"/>
                  </a:lnTo>
                  <a:lnTo>
                    <a:pt x="1316886" y="10505"/>
                  </a:lnTo>
                  <a:lnTo>
                    <a:pt x="1316886" y="625996"/>
                  </a:lnTo>
                  <a:close/>
                  <a:moveTo>
                    <a:pt x="1536882" y="625996"/>
                  </a:moveTo>
                  <a:lnTo>
                    <a:pt x="1458400" y="625996"/>
                  </a:lnTo>
                  <a:lnTo>
                    <a:pt x="1458400" y="10505"/>
                  </a:lnTo>
                  <a:lnTo>
                    <a:pt x="1580758" y="10505"/>
                  </a:lnTo>
                  <a:lnTo>
                    <a:pt x="1726598" y="446169"/>
                  </a:lnTo>
                  <a:cubicBezTo>
                    <a:pt x="1740193" y="486955"/>
                    <a:pt x="1750080" y="517235"/>
                    <a:pt x="1756260" y="537010"/>
                  </a:cubicBezTo>
                  <a:lnTo>
                    <a:pt x="1756260" y="537010"/>
                  </a:lnTo>
                  <a:cubicBezTo>
                    <a:pt x="1763058" y="514763"/>
                    <a:pt x="1774181" y="482011"/>
                    <a:pt x="1789012" y="438136"/>
                  </a:cubicBezTo>
                  <a:lnTo>
                    <a:pt x="1789012" y="438136"/>
                  </a:lnTo>
                  <a:lnTo>
                    <a:pt x="1936088" y="9887"/>
                  </a:lnTo>
                  <a:lnTo>
                    <a:pt x="2045468" y="9887"/>
                  </a:lnTo>
                  <a:lnTo>
                    <a:pt x="2045468" y="625379"/>
                  </a:lnTo>
                  <a:lnTo>
                    <a:pt x="1966986" y="625379"/>
                  </a:lnTo>
                  <a:lnTo>
                    <a:pt x="1966986" y="110615"/>
                  </a:lnTo>
                  <a:lnTo>
                    <a:pt x="1788394" y="625379"/>
                  </a:lnTo>
                  <a:lnTo>
                    <a:pt x="1714856" y="625379"/>
                  </a:lnTo>
                  <a:lnTo>
                    <a:pt x="1536882" y="101346"/>
                  </a:lnTo>
                  <a:lnTo>
                    <a:pt x="1536882" y="625379"/>
                  </a:lnTo>
                  <a:close/>
                </a:path>
              </a:pathLst>
            </a:custGeom>
            <a:solidFill>
              <a:srgbClr val="91DCF8"/>
            </a:solidFill>
            <a:ln w="617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D735A3-9358-D288-FF80-D88DE7C9B8B8}"/>
                </a:ext>
              </a:extLst>
            </p:cNvPr>
            <p:cNvSpPr/>
            <p:nvPr/>
          </p:nvSpPr>
          <p:spPr>
            <a:xfrm>
              <a:off x="5883109" y="3916509"/>
              <a:ext cx="2041142" cy="636501"/>
            </a:xfrm>
            <a:custGeom>
              <a:avLst/>
              <a:gdLst>
                <a:gd name="connsiteX0" fmla="*/ 462857 w 2041142"/>
                <a:gd name="connsiteY0" fmla="*/ 410328 h 636501"/>
                <a:gd name="connsiteX1" fmla="*/ 462857 w 2041142"/>
                <a:gd name="connsiteY1" fmla="*/ 410328 h 636501"/>
                <a:gd name="connsiteX2" fmla="*/ 544428 w 2041142"/>
                <a:gd name="connsiteY2" fmla="*/ 430720 h 636501"/>
                <a:gd name="connsiteX3" fmla="*/ 452351 w 2041142"/>
                <a:gd name="connsiteY3" fmla="*/ 583975 h 636501"/>
                <a:gd name="connsiteX4" fmla="*/ 289826 w 2041142"/>
                <a:gd name="connsiteY4" fmla="*/ 636502 h 636501"/>
                <a:gd name="connsiteX5" fmla="*/ 289826 w 2041142"/>
                <a:gd name="connsiteY5" fmla="*/ 636502 h 636501"/>
                <a:gd name="connsiteX6" fmla="*/ 127919 w 2041142"/>
                <a:gd name="connsiteY6" fmla="*/ 595716 h 636501"/>
                <a:gd name="connsiteX7" fmla="*/ 32752 w 2041142"/>
                <a:gd name="connsiteY7" fmla="*/ 478303 h 636501"/>
                <a:gd name="connsiteX8" fmla="*/ 0 w 2041142"/>
                <a:gd name="connsiteY8" fmla="*/ 313307 h 636501"/>
                <a:gd name="connsiteX9" fmla="*/ 0 w 2041142"/>
                <a:gd name="connsiteY9" fmla="*/ 313307 h 636501"/>
                <a:gd name="connsiteX10" fmla="*/ 36460 w 2041142"/>
                <a:gd name="connsiteY10" fmla="*/ 145839 h 636501"/>
                <a:gd name="connsiteX11" fmla="*/ 140896 w 2041142"/>
                <a:gd name="connsiteY11" fmla="*/ 37078 h 636501"/>
                <a:gd name="connsiteX12" fmla="*/ 290444 w 2041142"/>
                <a:gd name="connsiteY12" fmla="*/ 0 h 636501"/>
                <a:gd name="connsiteX13" fmla="*/ 290444 w 2041142"/>
                <a:gd name="connsiteY13" fmla="*/ 0 h 636501"/>
                <a:gd name="connsiteX14" fmla="*/ 445554 w 2041142"/>
                <a:gd name="connsiteY14" fmla="*/ 46965 h 636501"/>
                <a:gd name="connsiteX15" fmla="*/ 533305 w 2041142"/>
                <a:gd name="connsiteY15" fmla="*/ 179209 h 636501"/>
                <a:gd name="connsiteX16" fmla="*/ 533305 w 2041142"/>
                <a:gd name="connsiteY16" fmla="*/ 179209 h 636501"/>
                <a:gd name="connsiteX17" fmla="*/ 452969 w 2041142"/>
                <a:gd name="connsiteY17" fmla="*/ 198366 h 636501"/>
                <a:gd name="connsiteX18" fmla="*/ 390555 w 2041142"/>
                <a:gd name="connsiteY18" fmla="*/ 100728 h 636501"/>
                <a:gd name="connsiteX19" fmla="*/ 287972 w 2041142"/>
                <a:gd name="connsiteY19" fmla="*/ 69830 h 636501"/>
                <a:gd name="connsiteX20" fmla="*/ 287972 w 2041142"/>
                <a:gd name="connsiteY20" fmla="*/ 69830 h 636501"/>
                <a:gd name="connsiteX21" fmla="*/ 169323 w 2041142"/>
                <a:gd name="connsiteY21" fmla="*/ 103818 h 636501"/>
                <a:gd name="connsiteX22" fmla="*/ 102582 w 2041142"/>
                <a:gd name="connsiteY22" fmla="*/ 195276 h 636501"/>
                <a:gd name="connsiteX23" fmla="*/ 83425 w 2041142"/>
                <a:gd name="connsiteY23" fmla="*/ 313307 h 636501"/>
                <a:gd name="connsiteX24" fmla="*/ 83425 w 2041142"/>
                <a:gd name="connsiteY24" fmla="*/ 313307 h 636501"/>
                <a:gd name="connsiteX25" fmla="*/ 106290 w 2041142"/>
                <a:gd name="connsiteY25" fmla="*/ 450495 h 636501"/>
                <a:gd name="connsiteX26" fmla="*/ 177356 w 2041142"/>
                <a:gd name="connsiteY26" fmla="*/ 538246 h 636501"/>
                <a:gd name="connsiteX27" fmla="*/ 281793 w 2041142"/>
                <a:gd name="connsiteY27" fmla="*/ 567290 h 636501"/>
                <a:gd name="connsiteX28" fmla="*/ 281793 w 2041142"/>
                <a:gd name="connsiteY28" fmla="*/ 567290 h 636501"/>
                <a:gd name="connsiteX29" fmla="*/ 397352 w 2041142"/>
                <a:gd name="connsiteY29" fmla="*/ 527740 h 636501"/>
                <a:gd name="connsiteX30" fmla="*/ 461621 w 2041142"/>
                <a:gd name="connsiteY30" fmla="*/ 410328 h 636501"/>
                <a:gd name="connsiteX31" fmla="*/ 739706 w 2041142"/>
                <a:gd name="connsiteY31" fmla="*/ 625996 h 636501"/>
                <a:gd name="connsiteX32" fmla="*/ 658134 w 2041142"/>
                <a:gd name="connsiteY32" fmla="*/ 625996 h 636501"/>
                <a:gd name="connsiteX33" fmla="*/ 658134 w 2041142"/>
                <a:gd name="connsiteY33" fmla="*/ 10505 h 636501"/>
                <a:gd name="connsiteX34" fmla="*/ 739706 w 2041142"/>
                <a:gd name="connsiteY34" fmla="*/ 10505 h 636501"/>
                <a:gd name="connsiteX35" fmla="*/ 739706 w 2041142"/>
                <a:gd name="connsiteY35" fmla="*/ 625996 h 636501"/>
                <a:gd name="connsiteX36" fmla="*/ 1344077 w 2041142"/>
                <a:gd name="connsiteY36" fmla="*/ 625996 h 636501"/>
                <a:gd name="connsiteX37" fmla="*/ 884928 w 2041142"/>
                <a:gd name="connsiteY37" fmla="*/ 625996 h 636501"/>
                <a:gd name="connsiteX38" fmla="*/ 884928 w 2041142"/>
                <a:gd name="connsiteY38" fmla="*/ 10505 h 636501"/>
                <a:gd name="connsiteX39" fmla="*/ 1329863 w 2041142"/>
                <a:gd name="connsiteY39" fmla="*/ 10505 h 636501"/>
                <a:gd name="connsiteX40" fmla="*/ 1329863 w 2041142"/>
                <a:gd name="connsiteY40" fmla="*/ 83425 h 636501"/>
                <a:gd name="connsiteX41" fmla="*/ 966499 w 2041142"/>
                <a:gd name="connsiteY41" fmla="*/ 83425 h 636501"/>
                <a:gd name="connsiteX42" fmla="*/ 966499 w 2041142"/>
                <a:gd name="connsiteY42" fmla="*/ 271904 h 636501"/>
                <a:gd name="connsiteX43" fmla="*/ 1306999 w 2041142"/>
                <a:gd name="connsiteY43" fmla="*/ 271904 h 636501"/>
                <a:gd name="connsiteX44" fmla="*/ 1306999 w 2041142"/>
                <a:gd name="connsiteY44" fmla="*/ 344205 h 636501"/>
                <a:gd name="connsiteX45" fmla="*/ 966499 w 2041142"/>
                <a:gd name="connsiteY45" fmla="*/ 344205 h 636501"/>
                <a:gd name="connsiteX46" fmla="*/ 966499 w 2041142"/>
                <a:gd name="connsiteY46" fmla="*/ 553695 h 636501"/>
                <a:gd name="connsiteX47" fmla="*/ 1344077 w 2041142"/>
                <a:gd name="connsiteY47" fmla="*/ 553695 h 636501"/>
                <a:gd name="connsiteX48" fmla="*/ 1344077 w 2041142"/>
                <a:gd name="connsiteY48" fmla="*/ 626615 h 636501"/>
                <a:gd name="connsiteX49" fmla="*/ 1532556 w 2041142"/>
                <a:gd name="connsiteY49" fmla="*/ 625996 h 636501"/>
                <a:gd name="connsiteX50" fmla="*/ 1454075 w 2041142"/>
                <a:gd name="connsiteY50" fmla="*/ 625996 h 636501"/>
                <a:gd name="connsiteX51" fmla="*/ 1454075 w 2041142"/>
                <a:gd name="connsiteY51" fmla="*/ 10505 h 636501"/>
                <a:gd name="connsiteX52" fmla="*/ 1576432 w 2041142"/>
                <a:gd name="connsiteY52" fmla="*/ 10505 h 636501"/>
                <a:gd name="connsiteX53" fmla="*/ 1722272 w 2041142"/>
                <a:gd name="connsiteY53" fmla="*/ 446169 h 636501"/>
                <a:gd name="connsiteX54" fmla="*/ 1751934 w 2041142"/>
                <a:gd name="connsiteY54" fmla="*/ 537010 h 636501"/>
                <a:gd name="connsiteX55" fmla="*/ 1751934 w 2041142"/>
                <a:gd name="connsiteY55" fmla="*/ 537010 h 636501"/>
                <a:gd name="connsiteX56" fmla="*/ 1784687 w 2041142"/>
                <a:gd name="connsiteY56" fmla="*/ 438136 h 636501"/>
                <a:gd name="connsiteX57" fmla="*/ 1784687 w 2041142"/>
                <a:gd name="connsiteY57" fmla="*/ 438136 h 636501"/>
                <a:gd name="connsiteX58" fmla="*/ 1931762 w 2041142"/>
                <a:gd name="connsiteY58" fmla="*/ 9887 h 636501"/>
                <a:gd name="connsiteX59" fmla="*/ 2041142 w 2041142"/>
                <a:gd name="connsiteY59" fmla="*/ 9887 h 636501"/>
                <a:gd name="connsiteX60" fmla="*/ 2041142 w 2041142"/>
                <a:gd name="connsiteY60" fmla="*/ 625379 h 636501"/>
                <a:gd name="connsiteX61" fmla="*/ 1962661 w 2041142"/>
                <a:gd name="connsiteY61" fmla="*/ 625379 h 636501"/>
                <a:gd name="connsiteX62" fmla="*/ 1962661 w 2041142"/>
                <a:gd name="connsiteY62" fmla="*/ 110616 h 636501"/>
                <a:gd name="connsiteX63" fmla="*/ 1784069 w 2041142"/>
                <a:gd name="connsiteY63" fmla="*/ 625379 h 636501"/>
                <a:gd name="connsiteX64" fmla="*/ 1710531 w 2041142"/>
                <a:gd name="connsiteY64" fmla="*/ 625379 h 636501"/>
                <a:gd name="connsiteX65" fmla="*/ 1532556 w 2041142"/>
                <a:gd name="connsiteY65" fmla="*/ 101346 h 636501"/>
                <a:gd name="connsiteX66" fmla="*/ 1532556 w 2041142"/>
                <a:gd name="connsiteY66" fmla="*/ 625379 h 6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41142" h="636501">
                  <a:moveTo>
                    <a:pt x="462857" y="410328"/>
                  </a:moveTo>
                  <a:lnTo>
                    <a:pt x="462857" y="410328"/>
                  </a:lnTo>
                  <a:lnTo>
                    <a:pt x="544428" y="430720"/>
                  </a:lnTo>
                  <a:cubicBezTo>
                    <a:pt x="527125" y="497460"/>
                    <a:pt x="496845" y="548751"/>
                    <a:pt x="452351" y="583975"/>
                  </a:cubicBezTo>
                  <a:cubicBezTo>
                    <a:pt x="407858" y="619199"/>
                    <a:pt x="353477" y="636502"/>
                    <a:pt x="289826" y="636502"/>
                  </a:cubicBezTo>
                  <a:lnTo>
                    <a:pt x="289826" y="636502"/>
                  </a:lnTo>
                  <a:cubicBezTo>
                    <a:pt x="223704" y="636502"/>
                    <a:pt x="169323" y="622907"/>
                    <a:pt x="127919" y="595716"/>
                  </a:cubicBezTo>
                  <a:cubicBezTo>
                    <a:pt x="86515" y="568526"/>
                    <a:pt x="54999" y="529594"/>
                    <a:pt x="32752" y="478303"/>
                  </a:cubicBezTo>
                  <a:cubicBezTo>
                    <a:pt x="11123" y="427012"/>
                    <a:pt x="0" y="372014"/>
                    <a:pt x="0" y="313307"/>
                  </a:cubicBezTo>
                  <a:lnTo>
                    <a:pt x="0" y="313307"/>
                  </a:lnTo>
                  <a:cubicBezTo>
                    <a:pt x="0" y="249039"/>
                    <a:pt x="12359" y="193422"/>
                    <a:pt x="36460" y="145839"/>
                  </a:cubicBezTo>
                  <a:cubicBezTo>
                    <a:pt x="61179" y="98256"/>
                    <a:pt x="95785" y="61796"/>
                    <a:pt x="140896" y="37078"/>
                  </a:cubicBezTo>
                  <a:cubicBezTo>
                    <a:pt x="186008" y="12359"/>
                    <a:pt x="236063" y="0"/>
                    <a:pt x="290444" y="0"/>
                  </a:cubicBezTo>
                  <a:lnTo>
                    <a:pt x="290444" y="0"/>
                  </a:lnTo>
                  <a:cubicBezTo>
                    <a:pt x="352241" y="0"/>
                    <a:pt x="403532" y="15449"/>
                    <a:pt x="445554" y="46965"/>
                  </a:cubicBezTo>
                  <a:cubicBezTo>
                    <a:pt x="487575" y="78481"/>
                    <a:pt x="516620" y="122357"/>
                    <a:pt x="533305" y="179209"/>
                  </a:cubicBezTo>
                  <a:lnTo>
                    <a:pt x="533305" y="179209"/>
                  </a:lnTo>
                  <a:lnTo>
                    <a:pt x="452969" y="198366"/>
                  </a:lnTo>
                  <a:cubicBezTo>
                    <a:pt x="438756" y="153873"/>
                    <a:pt x="417745" y="121121"/>
                    <a:pt x="390555" y="100728"/>
                  </a:cubicBezTo>
                  <a:cubicBezTo>
                    <a:pt x="363364" y="80335"/>
                    <a:pt x="329376" y="69830"/>
                    <a:pt x="287972" y="69830"/>
                  </a:cubicBezTo>
                  <a:lnTo>
                    <a:pt x="287972" y="69830"/>
                  </a:lnTo>
                  <a:cubicBezTo>
                    <a:pt x="241007" y="69830"/>
                    <a:pt x="201457" y="80953"/>
                    <a:pt x="169323" y="103818"/>
                  </a:cubicBezTo>
                  <a:cubicBezTo>
                    <a:pt x="137806" y="126682"/>
                    <a:pt x="114942" y="156963"/>
                    <a:pt x="102582" y="195276"/>
                  </a:cubicBezTo>
                  <a:cubicBezTo>
                    <a:pt x="89605" y="233590"/>
                    <a:pt x="83425" y="273140"/>
                    <a:pt x="83425" y="313307"/>
                  </a:cubicBezTo>
                  <a:lnTo>
                    <a:pt x="83425" y="313307"/>
                  </a:lnTo>
                  <a:cubicBezTo>
                    <a:pt x="83425" y="365834"/>
                    <a:pt x="90841" y="410945"/>
                    <a:pt x="106290" y="450495"/>
                  </a:cubicBezTo>
                  <a:cubicBezTo>
                    <a:pt x="121739" y="489427"/>
                    <a:pt x="145222" y="518471"/>
                    <a:pt x="177356" y="538246"/>
                  </a:cubicBezTo>
                  <a:cubicBezTo>
                    <a:pt x="209491" y="557403"/>
                    <a:pt x="244097" y="567290"/>
                    <a:pt x="281793" y="567290"/>
                  </a:cubicBezTo>
                  <a:lnTo>
                    <a:pt x="281793" y="567290"/>
                  </a:lnTo>
                  <a:cubicBezTo>
                    <a:pt x="327522" y="567290"/>
                    <a:pt x="365836" y="554313"/>
                    <a:pt x="397352" y="527740"/>
                  </a:cubicBezTo>
                  <a:cubicBezTo>
                    <a:pt x="428869" y="501168"/>
                    <a:pt x="450497" y="462236"/>
                    <a:pt x="461621" y="410328"/>
                  </a:cubicBezTo>
                  <a:close/>
                  <a:moveTo>
                    <a:pt x="739706" y="625996"/>
                  </a:moveTo>
                  <a:lnTo>
                    <a:pt x="658134" y="625996"/>
                  </a:lnTo>
                  <a:lnTo>
                    <a:pt x="658134" y="10505"/>
                  </a:lnTo>
                  <a:lnTo>
                    <a:pt x="739706" y="10505"/>
                  </a:lnTo>
                  <a:lnTo>
                    <a:pt x="739706" y="625996"/>
                  </a:lnTo>
                  <a:close/>
                  <a:moveTo>
                    <a:pt x="1344077" y="625996"/>
                  </a:moveTo>
                  <a:lnTo>
                    <a:pt x="884928" y="625996"/>
                  </a:lnTo>
                  <a:lnTo>
                    <a:pt x="884928" y="10505"/>
                  </a:lnTo>
                  <a:lnTo>
                    <a:pt x="1329863" y="10505"/>
                  </a:lnTo>
                  <a:lnTo>
                    <a:pt x="1329863" y="83425"/>
                  </a:lnTo>
                  <a:lnTo>
                    <a:pt x="966499" y="83425"/>
                  </a:lnTo>
                  <a:lnTo>
                    <a:pt x="966499" y="271904"/>
                  </a:lnTo>
                  <a:lnTo>
                    <a:pt x="1306999" y="271904"/>
                  </a:lnTo>
                  <a:lnTo>
                    <a:pt x="1306999" y="344205"/>
                  </a:lnTo>
                  <a:lnTo>
                    <a:pt x="966499" y="344205"/>
                  </a:lnTo>
                  <a:lnTo>
                    <a:pt x="966499" y="553695"/>
                  </a:lnTo>
                  <a:lnTo>
                    <a:pt x="1344077" y="553695"/>
                  </a:lnTo>
                  <a:lnTo>
                    <a:pt x="1344077" y="626615"/>
                  </a:lnTo>
                  <a:close/>
                  <a:moveTo>
                    <a:pt x="1532556" y="625996"/>
                  </a:moveTo>
                  <a:lnTo>
                    <a:pt x="1454075" y="625996"/>
                  </a:lnTo>
                  <a:lnTo>
                    <a:pt x="1454075" y="10505"/>
                  </a:lnTo>
                  <a:lnTo>
                    <a:pt x="1576432" y="10505"/>
                  </a:lnTo>
                  <a:lnTo>
                    <a:pt x="1722272" y="446169"/>
                  </a:lnTo>
                  <a:cubicBezTo>
                    <a:pt x="1735867" y="486955"/>
                    <a:pt x="1745755" y="517235"/>
                    <a:pt x="1751934" y="537010"/>
                  </a:cubicBezTo>
                  <a:lnTo>
                    <a:pt x="1751934" y="537010"/>
                  </a:lnTo>
                  <a:cubicBezTo>
                    <a:pt x="1758732" y="514763"/>
                    <a:pt x="1769855" y="482011"/>
                    <a:pt x="1784687" y="438136"/>
                  </a:cubicBezTo>
                  <a:lnTo>
                    <a:pt x="1784687" y="438136"/>
                  </a:lnTo>
                  <a:lnTo>
                    <a:pt x="1931762" y="9887"/>
                  </a:lnTo>
                  <a:lnTo>
                    <a:pt x="2041142" y="9887"/>
                  </a:lnTo>
                  <a:lnTo>
                    <a:pt x="2041142" y="625379"/>
                  </a:lnTo>
                  <a:lnTo>
                    <a:pt x="1962661" y="625379"/>
                  </a:lnTo>
                  <a:lnTo>
                    <a:pt x="1962661" y="110616"/>
                  </a:lnTo>
                  <a:lnTo>
                    <a:pt x="1784069" y="625379"/>
                  </a:lnTo>
                  <a:lnTo>
                    <a:pt x="1710531" y="625379"/>
                  </a:lnTo>
                  <a:lnTo>
                    <a:pt x="1532556" y="101346"/>
                  </a:lnTo>
                  <a:lnTo>
                    <a:pt x="1532556" y="625379"/>
                  </a:lnTo>
                  <a:close/>
                </a:path>
              </a:pathLst>
            </a:custGeom>
            <a:solidFill>
              <a:srgbClr val="6A80A3"/>
            </a:solidFill>
            <a:ln w="617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5FD2274-02E7-260A-3634-F5C8B6B89C48}"/>
                </a:ext>
              </a:extLst>
            </p:cNvPr>
            <p:cNvSpPr/>
            <p:nvPr/>
          </p:nvSpPr>
          <p:spPr>
            <a:xfrm>
              <a:off x="9386978" y="2001442"/>
              <a:ext cx="1955245" cy="636501"/>
            </a:xfrm>
            <a:custGeom>
              <a:avLst/>
              <a:gdLst>
                <a:gd name="connsiteX0" fmla="*/ 124211 w 1955245"/>
                <a:gd name="connsiteY0" fmla="*/ 625378 h 636501"/>
                <a:gd name="connsiteX1" fmla="*/ 0 w 1955245"/>
                <a:gd name="connsiteY1" fmla="*/ 625378 h 636501"/>
                <a:gd name="connsiteX2" fmla="*/ 0 w 1955245"/>
                <a:gd name="connsiteY2" fmla="*/ 9887 h 636501"/>
                <a:gd name="connsiteX3" fmla="*/ 421453 w 1955245"/>
                <a:gd name="connsiteY3" fmla="*/ 9887 h 636501"/>
                <a:gd name="connsiteX4" fmla="*/ 421453 w 1955245"/>
                <a:gd name="connsiteY4" fmla="*/ 113705 h 636501"/>
                <a:gd name="connsiteX5" fmla="*/ 124211 w 1955245"/>
                <a:gd name="connsiteY5" fmla="*/ 113705 h 636501"/>
                <a:gd name="connsiteX6" fmla="*/ 124211 w 1955245"/>
                <a:gd name="connsiteY6" fmla="*/ 259544 h 636501"/>
                <a:gd name="connsiteX7" fmla="*/ 381285 w 1955245"/>
                <a:gd name="connsiteY7" fmla="*/ 259544 h 636501"/>
                <a:gd name="connsiteX8" fmla="*/ 381285 w 1955245"/>
                <a:gd name="connsiteY8" fmla="*/ 363362 h 636501"/>
                <a:gd name="connsiteX9" fmla="*/ 124211 w 1955245"/>
                <a:gd name="connsiteY9" fmla="*/ 363362 h 636501"/>
                <a:gd name="connsiteX10" fmla="*/ 124211 w 1955245"/>
                <a:gd name="connsiteY10" fmla="*/ 624761 h 636501"/>
                <a:gd name="connsiteX11" fmla="*/ 644539 w 1955245"/>
                <a:gd name="connsiteY11" fmla="*/ 625378 h 636501"/>
                <a:gd name="connsiteX12" fmla="*/ 520328 w 1955245"/>
                <a:gd name="connsiteY12" fmla="*/ 625378 h 636501"/>
                <a:gd name="connsiteX13" fmla="*/ 520328 w 1955245"/>
                <a:gd name="connsiteY13" fmla="*/ 9887 h 636501"/>
                <a:gd name="connsiteX14" fmla="*/ 644539 w 1955245"/>
                <a:gd name="connsiteY14" fmla="*/ 9887 h 636501"/>
                <a:gd name="connsiteX15" fmla="*/ 644539 w 1955245"/>
                <a:gd name="connsiteY15" fmla="*/ 625378 h 636501"/>
                <a:gd name="connsiteX16" fmla="*/ 762570 w 1955245"/>
                <a:gd name="connsiteY16" fmla="*/ 625378 h 636501"/>
                <a:gd name="connsiteX17" fmla="*/ 762570 w 1955245"/>
                <a:gd name="connsiteY17" fmla="*/ 9887 h 636501"/>
                <a:gd name="connsiteX18" fmla="*/ 989982 w 1955245"/>
                <a:gd name="connsiteY18" fmla="*/ 9887 h 636501"/>
                <a:gd name="connsiteX19" fmla="*/ 1106778 w 1955245"/>
                <a:gd name="connsiteY19" fmla="*/ 21629 h 636501"/>
                <a:gd name="connsiteX20" fmla="*/ 1106778 w 1955245"/>
                <a:gd name="connsiteY20" fmla="*/ 21629 h 636501"/>
                <a:gd name="connsiteX21" fmla="*/ 1199473 w 1955245"/>
                <a:gd name="connsiteY21" fmla="*/ 78481 h 636501"/>
                <a:gd name="connsiteX22" fmla="*/ 1258179 w 1955245"/>
                <a:gd name="connsiteY22" fmla="*/ 177973 h 636501"/>
                <a:gd name="connsiteX23" fmla="*/ 1278572 w 1955245"/>
                <a:gd name="connsiteY23" fmla="*/ 323195 h 636501"/>
                <a:gd name="connsiteX24" fmla="*/ 1278572 w 1955245"/>
                <a:gd name="connsiteY24" fmla="*/ 323195 h 636501"/>
                <a:gd name="connsiteX25" fmla="*/ 1259415 w 1955245"/>
                <a:gd name="connsiteY25" fmla="*/ 454203 h 636501"/>
                <a:gd name="connsiteX26" fmla="*/ 1259415 w 1955245"/>
                <a:gd name="connsiteY26" fmla="*/ 454203 h 636501"/>
                <a:gd name="connsiteX27" fmla="*/ 1193293 w 1955245"/>
                <a:gd name="connsiteY27" fmla="*/ 562964 h 636501"/>
                <a:gd name="connsiteX28" fmla="*/ 1193293 w 1955245"/>
                <a:gd name="connsiteY28" fmla="*/ 562964 h 636501"/>
                <a:gd name="connsiteX29" fmla="*/ 1106160 w 1955245"/>
                <a:gd name="connsiteY29" fmla="*/ 611783 h 636501"/>
                <a:gd name="connsiteX30" fmla="*/ 1106160 w 1955245"/>
                <a:gd name="connsiteY30" fmla="*/ 611783 h 636501"/>
                <a:gd name="connsiteX31" fmla="*/ 996162 w 1955245"/>
                <a:gd name="connsiteY31" fmla="*/ 624761 h 636501"/>
                <a:gd name="connsiteX32" fmla="*/ 762570 w 1955245"/>
                <a:gd name="connsiteY32" fmla="*/ 624761 h 636501"/>
                <a:gd name="connsiteX33" fmla="*/ 942399 w 1955245"/>
                <a:gd name="connsiteY33" fmla="*/ 114323 h 636501"/>
                <a:gd name="connsiteX34" fmla="*/ 886782 w 1955245"/>
                <a:gd name="connsiteY34" fmla="*/ 114323 h 636501"/>
                <a:gd name="connsiteX35" fmla="*/ 886782 w 1955245"/>
                <a:gd name="connsiteY35" fmla="*/ 522179 h 636501"/>
                <a:gd name="connsiteX36" fmla="*/ 979476 w 1955245"/>
                <a:gd name="connsiteY36" fmla="*/ 522179 h 636501"/>
                <a:gd name="connsiteX37" fmla="*/ 1054868 w 1955245"/>
                <a:gd name="connsiteY37" fmla="*/ 515999 h 636501"/>
                <a:gd name="connsiteX38" fmla="*/ 1054868 w 1955245"/>
                <a:gd name="connsiteY38" fmla="*/ 515999 h 636501"/>
                <a:gd name="connsiteX39" fmla="*/ 1104924 w 1955245"/>
                <a:gd name="connsiteY39" fmla="*/ 490662 h 636501"/>
                <a:gd name="connsiteX40" fmla="*/ 1137676 w 1955245"/>
                <a:gd name="connsiteY40" fmla="*/ 431338 h 636501"/>
                <a:gd name="connsiteX41" fmla="*/ 1150035 w 1955245"/>
                <a:gd name="connsiteY41" fmla="*/ 318869 h 636501"/>
                <a:gd name="connsiteX42" fmla="*/ 1150035 w 1955245"/>
                <a:gd name="connsiteY42" fmla="*/ 318869 h 636501"/>
                <a:gd name="connsiteX43" fmla="*/ 1137676 w 1955245"/>
                <a:gd name="connsiteY43" fmla="*/ 209489 h 636501"/>
                <a:gd name="connsiteX44" fmla="*/ 1102452 w 1955245"/>
                <a:gd name="connsiteY44" fmla="*/ 150165 h 636501"/>
                <a:gd name="connsiteX45" fmla="*/ 1044981 w 1955245"/>
                <a:gd name="connsiteY45" fmla="*/ 121121 h 636501"/>
                <a:gd name="connsiteX46" fmla="*/ 1044981 w 1955245"/>
                <a:gd name="connsiteY46" fmla="*/ 121121 h 636501"/>
                <a:gd name="connsiteX47" fmla="*/ 943017 w 1955245"/>
                <a:gd name="connsiteY47" fmla="*/ 114941 h 636501"/>
                <a:gd name="connsiteX48" fmla="*/ 943017 w 1955245"/>
                <a:gd name="connsiteY48" fmla="*/ 114941 h 636501"/>
                <a:gd name="connsiteX49" fmla="*/ 1358290 w 1955245"/>
                <a:gd name="connsiteY49" fmla="*/ 321341 h 636501"/>
                <a:gd name="connsiteX50" fmla="*/ 1358290 w 1955245"/>
                <a:gd name="connsiteY50" fmla="*/ 321341 h 636501"/>
                <a:gd name="connsiteX51" fmla="*/ 1386098 w 1955245"/>
                <a:gd name="connsiteY51" fmla="*/ 163760 h 636501"/>
                <a:gd name="connsiteX52" fmla="*/ 1386098 w 1955245"/>
                <a:gd name="connsiteY52" fmla="*/ 163760 h 636501"/>
                <a:gd name="connsiteX53" fmla="*/ 1443569 w 1955245"/>
                <a:gd name="connsiteY53" fmla="*/ 79717 h 636501"/>
                <a:gd name="connsiteX54" fmla="*/ 1523287 w 1955245"/>
                <a:gd name="connsiteY54" fmla="*/ 24101 h 636501"/>
                <a:gd name="connsiteX55" fmla="*/ 1523287 w 1955245"/>
                <a:gd name="connsiteY55" fmla="*/ 24101 h 636501"/>
                <a:gd name="connsiteX56" fmla="*/ 1656150 w 1955245"/>
                <a:gd name="connsiteY56" fmla="*/ 0 h 636501"/>
                <a:gd name="connsiteX57" fmla="*/ 1656150 w 1955245"/>
                <a:gd name="connsiteY57" fmla="*/ 0 h 636501"/>
                <a:gd name="connsiteX58" fmla="*/ 1873674 w 1955245"/>
                <a:gd name="connsiteY58" fmla="*/ 84661 h 636501"/>
                <a:gd name="connsiteX59" fmla="*/ 1955245 w 1955245"/>
                <a:gd name="connsiteY59" fmla="*/ 319487 h 636501"/>
                <a:gd name="connsiteX60" fmla="*/ 1955245 w 1955245"/>
                <a:gd name="connsiteY60" fmla="*/ 319487 h 636501"/>
                <a:gd name="connsiteX61" fmla="*/ 1874292 w 1955245"/>
                <a:gd name="connsiteY61" fmla="*/ 552459 h 636501"/>
                <a:gd name="connsiteX62" fmla="*/ 1658003 w 1955245"/>
                <a:gd name="connsiteY62" fmla="*/ 636502 h 636501"/>
                <a:gd name="connsiteX63" fmla="*/ 1658003 w 1955245"/>
                <a:gd name="connsiteY63" fmla="*/ 636502 h 636501"/>
                <a:gd name="connsiteX64" fmla="*/ 1439861 w 1955245"/>
                <a:gd name="connsiteY64" fmla="*/ 552459 h 636501"/>
                <a:gd name="connsiteX65" fmla="*/ 1358908 w 1955245"/>
                <a:gd name="connsiteY65" fmla="*/ 321959 h 636501"/>
                <a:gd name="connsiteX66" fmla="*/ 1486209 w 1955245"/>
                <a:gd name="connsiteY66" fmla="*/ 317015 h 636501"/>
                <a:gd name="connsiteX67" fmla="*/ 1486209 w 1955245"/>
                <a:gd name="connsiteY67" fmla="*/ 317015 h 636501"/>
                <a:gd name="connsiteX68" fmla="*/ 1534410 w 1955245"/>
                <a:gd name="connsiteY68" fmla="*/ 475213 h 636501"/>
                <a:gd name="connsiteX69" fmla="*/ 1656768 w 1955245"/>
                <a:gd name="connsiteY69" fmla="*/ 528976 h 636501"/>
                <a:gd name="connsiteX70" fmla="*/ 1656768 w 1955245"/>
                <a:gd name="connsiteY70" fmla="*/ 528976 h 636501"/>
                <a:gd name="connsiteX71" fmla="*/ 1778507 w 1955245"/>
                <a:gd name="connsiteY71" fmla="*/ 475213 h 636501"/>
                <a:gd name="connsiteX72" fmla="*/ 1826090 w 1955245"/>
                <a:gd name="connsiteY72" fmla="*/ 314543 h 636501"/>
                <a:gd name="connsiteX73" fmla="*/ 1826090 w 1955245"/>
                <a:gd name="connsiteY73" fmla="*/ 314543 h 636501"/>
                <a:gd name="connsiteX74" fmla="*/ 1779743 w 1955245"/>
                <a:gd name="connsiteY74" fmla="*/ 156963 h 636501"/>
                <a:gd name="connsiteX75" fmla="*/ 1656768 w 1955245"/>
                <a:gd name="connsiteY75" fmla="*/ 105054 h 636501"/>
                <a:gd name="connsiteX76" fmla="*/ 1656768 w 1955245"/>
                <a:gd name="connsiteY76" fmla="*/ 105054 h 636501"/>
                <a:gd name="connsiteX77" fmla="*/ 1533174 w 1955245"/>
                <a:gd name="connsiteY77" fmla="*/ 157581 h 636501"/>
                <a:gd name="connsiteX78" fmla="*/ 1486209 w 1955245"/>
                <a:gd name="connsiteY78" fmla="*/ 316397 h 6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5245" h="636501">
                  <a:moveTo>
                    <a:pt x="124211" y="625378"/>
                  </a:moveTo>
                  <a:lnTo>
                    <a:pt x="0" y="625378"/>
                  </a:lnTo>
                  <a:lnTo>
                    <a:pt x="0" y="9887"/>
                  </a:lnTo>
                  <a:lnTo>
                    <a:pt x="421453" y="9887"/>
                  </a:lnTo>
                  <a:lnTo>
                    <a:pt x="421453" y="113705"/>
                  </a:lnTo>
                  <a:lnTo>
                    <a:pt x="124211" y="113705"/>
                  </a:lnTo>
                  <a:lnTo>
                    <a:pt x="124211" y="259544"/>
                  </a:lnTo>
                  <a:lnTo>
                    <a:pt x="381285" y="259544"/>
                  </a:lnTo>
                  <a:lnTo>
                    <a:pt x="381285" y="363362"/>
                  </a:lnTo>
                  <a:lnTo>
                    <a:pt x="124211" y="363362"/>
                  </a:lnTo>
                  <a:lnTo>
                    <a:pt x="124211" y="624761"/>
                  </a:lnTo>
                  <a:close/>
                  <a:moveTo>
                    <a:pt x="644539" y="625378"/>
                  </a:moveTo>
                  <a:lnTo>
                    <a:pt x="520328" y="625378"/>
                  </a:lnTo>
                  <a:lnTo>
                    <a:pt x="520328" y="9887"/>
                  </a:lnTo>
                  <a:lnTo>
                    <a:pt x="644539" y="9887"/>
                  </a:lnTo>
                  <a:lnTo>
                    <a:pt x="644539" y="625378"/>
                  </a:lnTo>
                  <a:close/>
                  <a:moveTo>
                    <a:pt x="762570" y="625378"/>
                  </a:moveTo>
                  <a:lnTo>
                    <a:pt x="762570" y="9887"/>
                  </a:lnTo>
                  <a:lnTo>
                    <a:pt x="989982" y="9887"/>
                  </a:lnTo>
                  <a:cubicBezTo>
                    <a:pt x="1041273" y="9887"/>
                    <a:pt x="1080205" y="13595"/>
                    <a:pt x="1106778" y="21629"/>
                  </a:cubicBezTo>
                  <a:lnTo>
                    <a:pt x="1106778" y="21629"/>
                  </a:lnTo>
                  <a:cubicBezTo>
                    <a:pt x="1142620" y="32134"/>
                    <a:pt x="1173518" y="51291"/>
                    <a:pt x="1199473" y="78481"/>
                  </a:cubicBezTo>
                  <a:cubicBezTo>
                    <a:pt x="1225427" y="105672"/>
                    <a:pt x="1244584" y="139042"/>
                    <a:pt x="1258179" y="177973"/>
                  </a:cubicBezTo>
                  <a:cubicBezTo>
                    <a:pt x="1271774" y="216905"/>
                    <a:pt x="1278572" y="265724"/>
                    <a:pt x="1278572" y="323195"/>
                  </a:cubicBezTo>
                  <a:lnTo>
                    <a:pt x="1278572" y="323195"/>
                  </a:lnTo>
                  <a:cubicBezTo>
                    <a:pt x="1278572" y="373868"/>
                    <a:pt x="1272393" y="417743"/>
                    <a:pt x="1259415" y="454203"/>
                  </a:cubicBezTo>
                  <a:lnTo>
                    <a:pt x="1259415" y="454203"/>
                  </a:lnTo>
                  <a:cubicBezTo>
                    <a:pt x="1243966" y="498696"/>
                    <a:pt x="1222337" y="535156"/>
                    <a:pt x="1193293" y="562964"/>
                  </a:cubicBezTo>
                  <a:lnTo>
                    <a:pt x="1193293" y="562964"/>
                  </a:lnTo>
                  <a:cubicBezTo>
                    <a:pt x="1171664" y="583975"/>
                    <a:pt x="1142620" y="600042"/>
                    <a:pt x="1106160" y="611783"/>
                  </a:cubicBezTo>
                  <a:lnTo>
                    <a:pt x="1106160" y="611783"/>
                  </a:lnTo>
                  <a:cubicBezTo>
                    <a:pt x="1078969" y="620435"/>
                    <a:pt x="1041891" y="624761"/>
                    <a:pt x="996162" y="624761"/>
                  </a:cubicBezTo>
                  <a:lnTo>
                    <a:pt x="762570" y="624761"/>
                  </a:lnTo>
                  <a:close/>
                  <a:moveTo>
                    <a:pt x="942399" y="114323"/>
                  </a:moveTo>
                  <a:lnTo>
                    <a:pt x="886782" y="114323"/>
                  </a:lnTo>
                  <a:lnTo>
                    <a:pt x="886782" y="522179"/>
                  </a:lnTo>
                  <a:lnTo>
                    <a:pt x="979476" y="522179"/>
                  </a:lnTo>
                  <a:cubicBezTo>
                    <a:pt x="1014083" y="522179"/>
                    <a:pt x="1039419" y="520325"/>
                    <a:pt x="1054868" y="515999"/>
                  </a:cubicBezTo>
                  <a:lnTo>
                    <a:pt x="1054868" y="515999"/>
                  </a:lnTo>
                  <a:cubicBezTo>
                    <a:pt x="1075261" y="511055"/>
                    <a:pt x="1091946" y="502404"/>
                    <a:pt x="1104924" y="490662"/>
                  </a:cubicBezTo>
                  <a:cubicBezTo>
                    <a:pt x="1117901" y="478921"/>
                    <a:pt x="1129024" y="459146"/>
                    <a:pt x="1137676" y="431338"/>
                  </a:cubicBezTo>
                  <a:cubicBezTo>
                    <a:pt x="1146327" y="403530"/>
                    <a:pt x="1150035" y="366452"/>
                    <a:pt x="1150035" y="318869"/>
                  </a:cubicBezTo>
                  <a:lnTo>
                    <a:pt x="1150035" y="318869"/>
                  </a:lnTo>
                  <a:cubicBezTo>
                    <a:pt x="1150035" y="271286"/>
                    <a:pt x="1145710" y="234826"/>
                    <a:pt x="1137676" y="209489"/>
                  </a:cubicBezTo>
                  <a:cubicBezTo>
                    <a:pt x="1129024" y="184153"/>
                    <a:pt x="1117283" y="164378"/>
                    <a:pt x="1102452" y="150165"/>
                  </a:cubicBezTo>
                  <a:cubicBezTo>
                    <a:pt x="1087621" y="135952"/>
                    <a:pt x="1068464" y="126064"/>
                    <a:pt x="1044981" y="121121"/>
                  </a:cubicBezTo>
                  <a:lnTo>
                    <a:pt x="1044981" y="121121"/>
                  </a:lnTo>
                  <a:cubicBezTo>
                    <a:pt x="1027678" y="117413"/>
                    <a:pt x="993690" y="114941"/>
                    <a:pt x="943017" y="114941"/>
                  </a:cubicBezTo>
                  <a:lnTo>
                    <a:pt x="943017" y="114941"/>
                  </a:lnTo>
                  <a:close/>
                  <a:moveTo>
                    <a:pt x="1358290" y="321341"/>
                  </a:moveTo>
                  <a:lnTo>
                    <a:pt x="1358290" y="321341"/>
                  </a:lnTo>
                  <a:cubicBezTo>
                    <a:pt x="1358290" y="258926"/>
                    <a:pt x="1367559" y="206400"/>
                    <a:pt x="1386098" y="163760"/>
                  </a:cubicBezTo>
                  <a:lnTo>
                    <a:pt x="1386098" y="163760"/>
                  </a:lnTo>
                  <a:cubicBezTo>
                    <a:pt x="1400312" y="132244"/>
                    <a:pt x="1419469" y="104436"/>
                    <a:pt x="1443569" y="79717"/>
                  </a:cubicBezTo>
                  <a:cubicBezTo>
                    <a:pt x="1467670" y="54999"/>
                    <a:pt x="1494242" y="36460"/>
                    <a:pt x="1523287" y="24101"/>
                  </a:cubicBezTo>
                  <a:lnTo>
                    <a:pt x="1523287" y="24101"/>
                  </a:lnTo>
                  <a:cubicBezTo>
                    <a:pt x="1561601" y="8033"/>
                    <a:pt x="1606094" y="0"/>
                    <a:pt x="1656150" y="0"/>
                  </a:cubicBezTo>
                  <a:lnTo>
                    <a:pt x="1656150" y="0"/>
                  </a:lnTo>
                  <a:cubicBezTo>
                    <a:pt x="1746991" y="0"/>
                    <a:pt x="1819293" y="27808"/>
                    <a:pt x="1873674" y="84661"/>
                  </a:cubicBezTo>
                  <a:cubicBezTo>
                    <a:pt x="1928055" y="140895"/>
                    <a:pt x="1955245" y="219377"/>
                    <a:pt x="1955245" y="319487"/>
                  </a:cubicBezTo>
                  <a:lnTo>
                    <a:pt x="1955245" y="319487"/>
                  </a:lnTo>
                  <a:cubicBezTo>
                    <a:pt x="1955245" y="418979"/>
                    <a:pt x="1928055" y="496224"/>
                    <a:pt x="1874292" y="552459"/>
                  </a:cubicBezTo>
                  <a:cubicBezTo>
                    <a:pt x="1820529" y="608693"/>
                    <a:pt x="1748227" y="636502"/>
                    <a:pt x="1658003" y="636502"/>
                  </a:cubicBezTo>
                  <a:lnTo>
                    <a:pt x="1658003" y="636502"/>
                  </a:lnTo>
                  <a:cubicBezTo>
                    <a:pt x="1566544" y="636502"/>
                    <a:pt x="1493624" y="608693"/>
                    <a:pt x="1439861" y="552459"/>
                  </a:cubicBezTo>
                  <a:cubicBezTo>
                    <a:pt x="1386098" y="496224"/>
                    <a:pt x="1358908" y="419597"/>
                    <a:pt x="1358908" y="321959"/>
                  </a:cubicBezTo>
                  <a:close/>
                  <a:moveTo>
                    <a:pt x="1486209" y="317015"/>
                  </a:moveTo>
                  <a:lnTo>
                    <a:pt x="1486209" y="317015"/>
                  </a:lnTo>
                  <a:cubicBezTo>
                    <a:pt x="1486209" y="386845"/>
                    <a:pt x="1502276" y="439372"/>
                    <a:pt x="1534410" y="475213"/>
                  </a:cubicBezTo>
                  <a:cubicBezTo>
                    <a:pt x="1566544" y="511055"/>
                    <a:pt x="1607330" y="528976"/>
                    <a:pt x="1656768" y="528976"/>
                  </a:cubicBezTo>
                  <a:lnTo>
                    <a:pt x="1656768" y="528976"/>
                  </a:lnTo>
                  <a:cubicBezTo>
                    <a:pt x="1706205" y="528976"/>
                    <a:pt x="1746991" y="511055"/>
                    <a:pt x="1778507" y="475213"/>
                  </a:cubicBezTo>
                  <a:cubicBezTo>
                    <a:pt x="1810023" y="439372"/>
                    <a:pt x="1826090" y="386227"/>
                    <a:pt x="1826090" y="314543"/>
                  </a:cubicBezTo>
                  <a:lnTo>
                    <a:pt x="1826090" y="314543"/>
                  </a:lnTo>
                  <a:cubicBezTo>
                    <a:pt x="1826090" y="244095"/>
                    <a:pt x="1810641" y="191568"/>
                    <a:pt x="1779743" y="156963"/>
                  </a:cubicBezTo>
                  <a:cubicBezTo>
                    <a:pt x="1748844" y="122357"/>
                    <a:pt x="1707441" y="105054"/>
                    <a:pt x="1656768" y="105054"/>
                  </a:cubicBezTo>
                  <a:lnTo>
                    <a:pt x="1656768" y="105054"/>
                  </a:lnTo>
                  <a:cubicBezTo>
                    <a:pt x="1605476" y="105054"/>
                    <a:pt x="1564073" y="122357"/>
                    <a:pt x="1533174" y="157581"/>
                  </a:cubicBezTo>
                  <a:cubicBezTo>
                    <a:pt x="1501658" y="192804"/>
                    <a:pt x="1486209" y="245331"/>
                    <a:pt x="1486209" y="316397"/>
                  </a:cubicBezTo>
                  <a:close/>
                </a:path>
              </a:pathLst>
            </a:custGeom>
            <a:solidFill>
              <a:srgbClr val="002856"/>
            </a:solidFill>
            <a:ln w="617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3908BD6-E9BA-38E1-5D3F-F6D1F3EDC4CD}"/>
                </a:ext>
              </a:extLst>
            </p:cNvPr>
            <p:cNvSpPr/>
            <p:nvPr/>
          </p:nvSpPr>
          <p:spPr>
            <a:xfrm>
              <a:off x="6627141" y="4673513"/>
              <a:ext cx="1418850" cy="470887"/>
            </a:xfrm>
            <a:custGeom>
              <a:avLst/>
              <a:gdLst>
                <a:gd name="connsiteX0" fmla="*/ 0 w 1418850"/>
                <a:gd name="connsiteY0" fmla="*/ 246567 h 470887"/>
                <a:gd name="connsiteX1" fmla="*/ 0 w 1418850"/>
                <a:gd name="connsiteY1" fmla="*/ 618 h 470887"/>
                <a:gd name="connsiteX2" fmla="*/ 93313 w 1418850"/>
                <a:gd name="connsiteY2" fmla="*/ 618 h 470887"/>
                <a:gd name="connsiteX3" fmla="*/ 93313 w 1418850"/>
                <a:gd name="connsiteY3" fmla="*/ 250275 h 470887"/>
                <a:gd name="connsiteX4" fmla="*/ 97021 w 1418850"/>
                <a:gd name="connsiteY4" fmla="*/ 327520 h 470887"/>
                <a:gd name="connsiteX5" fmla="*/ 97021 w 1418850"/>
                <a:gd name="connsiteY5" fmla="*/ 327520 h 470887"/>
                <a:gd name="connsiteX6" fmla="*/ 125447 w 1418850"/>
                <a:gd name="connsiteY6" fmla="*/ 373250 h 470887"/>
                <a:gd name="connsiteX7" fmla="*/ 187244 w 1418850"/>
                <a:gd name="connsiteY7" fmla="*/ 390553 h 470887"/>
                <a:gd name="connsiteX8" fmla="*/ 187244 w 1418850"/>
                <a:gd name="connsiteY8" fmla="*/ 390553 h 470887"/>
                <a:gd name="connsiteX9" fmla="*/ 247186 w 1418850"/>
                <a:gd name="connsiteY9" fmla="*/ 374485 h 470887"/>
                <a:gd name="connsiteX10" fmla="*/ 271287 w 1418850"/>
                <a:gd name="connsiteY10" fmla="*/ 334936 h 470887"/>
                <a:gd name="connsiteX11" fmla="*/ 275613 w 1418850"/>
                <a:gd name="connsiteY11" fmla="*/ 256455 h 470887"/>
                <a:gd name="connsiteX12" fmla="*/ 275613 w 1418850"/>
                <a:gd name="connsiteY12" fmla="*/ 256455 h 470887"/>
                <a:gd name="connsiteX13" fmla="*/ 275613 w 1418850"/>
                <a:gd name="connsiteY13" fmla="*/ 1236 h 470887"/>
                <a:gd name="connsiteX14" fmla="*/ 368926 w 1418850"/>
                <a:gd name="connsiteY14" fmla="*/ 1236 h 470887"/>
                <a:gd name="connsiteX15" fmla="*/ 368926 w 1418850"/>
                <a:gd name="connsiteY15" fmla="*/ 243478 h 470887"/>
                <a:gd name="connsiteX16" fmla="*/ 361510 w 1418850"/>
                <a:gd name="connsiteY16" fmla="*/ 360890 h 470887"/>
                <a:gd name="connsiteX17" fmla="*/ 333702 w 1418850"/>
                <a:gd name="connsiteY17" fmla="*/ 418979 h 470887"/>
                <a:gd name="connsiteX18" fmla="*/ 279321 w 1418850"/>
                <a:gd name="connsiteY18" fmla="*/ 456675 h 470887"/>
                <a:gd name="connsiteX19" fmla="*/ 190334 w 1418850"/>
                <a:gd name="connsiteY19" fmla="*/ 470888 h 470887"/>
                <a:gd name="connsiteX20" fmla="*/ 190334 w 1418850"/>
                <a:gd name="connsiteY20" fmla="*/ 470888 h 470887"/>
                <a:gd name="connsiteX21" fmla="*/ 90223 w 1418850"/>
                <a:gd name="connsiteY21" fmla="*/ 455439 h 470887"/>
                <a:gd name="connsiteX22" fmla="*/ 36460 w 1418850"/>
                <a:gd name="connsiteY22" fmla="*/ 415889 h 470887"/>
                <a:gd name="connsiteX23" fmla="*/ 10505 w 1418850"/>
                <a:gd name="connsiteY23" fmla="*/ 364598 h 470887"/>
                <a:gd name="connsiteX24" fmla="*/ 10505 w 1418850"/>
                <a:gd name="connsiteY24" fmla="*/ 364598 h 470887"/>
                <a:gd name="connsiteX25" fmla="*/ 1236 w 1418850"/>
                <a:gd name="connsiteY25" fmla="*/ 247185 h 470887"/>
                <a:gd name="connsiteX26" fmla="*/ 1236 w 1418850"/>
                <a:gd name="connsiteY26" fmla="*/ 247185 h 470887"/>
                <a:gd name="connsiteX27" fmla="*/ 551226 w 1418850"/>
                <a:gd name="connsiteY27" fmla="*/ 461618 h 470887"/>
                <a:gd name="connsiteX28" fmla="*/ 464711 w 1418850"/>
                <a:gd name="connsiteY28" fmla="*/ 461618 h 470887"/>
                <a:gd name="connsiteX29" fmla="*/ 464711 w 1418850"/>
                <a:gd name="connsiteY29" fmla="*/ 0 h 470887"/>
                <a:gd name="connsiteX30" fmla="*/ 604371 w 1418850"/>
                <a:gd name="connsiteY30" fmla="*/ 0 h 470887"/>
                <a:gd name="connsiteX31" fmla="*/ 688414 w 1418850"/>
                <a:gd name="connsiteY31" fmla="*/ 314543 h 470887"/>
                <a:gd name="connsiteX32" fmla="*/ 771222 w 1418850"/>
                <a:gd name="connsiteY32" fmla="*/ 0 h 470887"/>
                <a:gd name="connsiteX33" fmla="*/ 910882 w 1418850"/>
                <a:gd name="connsiteY33" fmla="*/ 0 h 470887"/>
                <a:gd name="connsiteX34" fmla="*/ 910882 w 1418850"/>
                <a:gd name="connsiteY34" fmla="*/ 461618 h 470887"/>
                <a:gd name="connsiteX35" fmla="*/ 824367 w 1418850"/>
                <a:gd name="connsiteY35" fmla="*/ 461618 h 470887"/>
                <a:gd name="connsiteX36" fmla="*/ 824367 w 1418850"/>
                <a:gd name="connsiteY36" fmla="*/ 98256 h 470887"/>
                <a:gd name="connsiteX37" fmla="*/ 732908 w 1418850"/>
                <a:gd name="connsiteY37" fmla="*/ 461618 h 470887"/>
                <a:gd name="connsiteX38" fmla="*/ 643303 w 1418850"/>
                <a:gd name="connsiteY38" fmla="*/ 461618 h 470887"/>
                <a:gd name="connsiteX39" fmla="*/ 551844 w 1418850"/>
                <a:gd name="connsiteY39" fmla="*/ 98256 h 470887"/>
                <a:gd name="connsiteX40" fmla="*/ 551844 w 1418850"/>
                <a:gd name="connsiteY40" fmla="*/ 461618 h 470887"/>
                <a:gd name="connsiteX41" fmla="*/ 1234079 w 1418850"/>
                <a:gd name="connsiteY41" fmla="*/ 0 h 470887"/>
                <a:gd name="connsiteX42" fmla="*/ 1418850 w 1418850"/>
                <a:gd name="connsiteY42" fmla="*/ 461618 h 470887"/>
                <a:gd name="connsiteX43" fmla="*/ 1317504 w 1418850"/>
                <a:gd name="connsiteY43" fmla="*/ 461618 h 470887"/>
                <a:gd name="connsiteX44" fmla="*/ 1277336 w 1418850"/>
                <a:gd name="connsiteY44" fmla="*/ 356565 h 470887"/>
                <a:gd name="connsiteX45" fmla="*/ 1092564 w 1418850"/>
                <a:gd name="connsiteY45" fmla="*/ 356565 h 470887"/>
                <a:gd name="connsiteX46" fmla="*/ 1054250 w 1418850"/>
                <a:gd name="connsiteY46" fmla="*/ 461618 h 470887"/>
                <a:gd name="connsiteX47" fmla="*/ 955376 w 1418850"/>
                <a:gd name="connsiteY47" fmla="*/ 461618 h 470887"/>
                <a:gd name="connsiteX48" fmla="*/ 1135204 w 1418850"/>
                <a:gd name="connsiteY48" fmla="*/ 0 h 470887"/>
                <a:gd name="connsiteX49" fmla="*/ 1233461 w 1418850"/>
                <a:gd name="connsiteY49" fmla="*/ 0 h 470887"/>
                <a:gd name="connsiteX50" fmla="*/ 1121609 w 1418850"/>
                <a:gd name="connsiteY50" fmla="*/ 279319 h 470887"/>
                <a:gd name="connsiteX51" fmla="*/ 1247674 w 1418850"/>
                <a:gd name="connsiteY51" fmla="*/ 279319 h 470887"/>
                <a:gd name="connsiteX52" fmla="*/ 1184023 w 1418850"/>
                <a:gd name="connsiteY52" fmla="*/ 108144 h 470887"/>
                <a:gd name="connsiteX53" fmla="*/ 1121609 w 1418850"/>
                <a:gd name="connsiteY53" fmla="*/ 279319 h 47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18850" h="470887">
                  <a:moveTo>
                    <a:pt x="0" y="246567"/>
                  </a:moveTo>
                  <a:lnTo>
                    <a:pt x="0" y="618"/>
                  </a:lnTo>
                  <a:lnTo>
                    <a:pt x="93313" y="618"/>
                  </a:lnTo>
                  <a:lnTo>
                    <a:pt x="93313" y="250275"/>
                  </a:lnTo>
                  <a:cubicBezTo>
                    <a:pt x="93313" y="289825"/>
                    <a:pt x="94549" y="315779"/>
                    <a:pt x="97021" y="327520"/>
                  </a:cubicBezTo>
                  <a:lnTo>
                    <a:pt x="97021" y="327520"/>
                  </a:lnTo>
                  <a:cubicBezTo>
                    <a:pt x="100729" y="346677"/>
                    <a:pt x="110616" y="361508"/>
                    <a:pt x="125447" y="373250"/>
                  </a:cubicBezTo>
                  <a:cubicBezTo>
                    <a:pt x="140278" y="384991"/>
                    <a:pt x="161289" y="390553"/>
                    <a:pt x="187244" y="390553"/>
                  </a:cubicBezTo>
                  <a:lnTo>
                    <a:pt x="187244" y="390553"/>
                  </a:lnTo>
                  <a:cubicBezTo>
                    <a:pt x="213816" y="390553"/>
                    <a:pt x="233591" y="384991"/>
                    <a:pt x="247186" y="374485"/>
                  </a:cubicBezTo>
                  <a:cubicBezTo>
                    <a:pt x="260782" y="363980"/>
                    <a:pt x="268815" y="350385"/>
                    <a:pt x="271287" y="334936"/>
                  </a:cubicBezTo>
                  <a:cubicBezTo>
                    <a:pt x="273759" y="319487"/>
                    <a:pt x="275613" y="292915"/>
                    <a:pt x="275613" y="256455"/>
                  </a:cubicBezTo>
                  <a:lnTo>
                    <a:pt x="275613" y="256455"/>
                  </a:lnTo>
                  <a:lnTo>
                    <a:pt x="275613" y="1236"/>
                  </a:lnTo>
                  <a:lnTo>
                    <a:pt x="368926" y="1236"/>
                  </a:lnTo>
                  <a:lnTo>
                    <a:pt x="368926" y="243478"/>
                  </a:lnTo>
                  <a:cubicBezTo>
                    <a:pt x="368926" y="299094"/>
                    <a:pt x="366454" y="338026"/>
                    <a:pt x="361510" y="360890"/>
                  </a:cubicBezTo>
                  <a:cubicBezTo>
                    <a:pt x="356567" y="383755"/>
                    <a:pt x="347297" y="402912"/>
                    <a:pt x="333702" y="418979"/>
                  </a:cubicBezTo>
                  <a:cubicBezTo>
                    <a:pt x="320107" y="434428"/>
                    <a:pt x="302186" y="447405"/>
                    <a:pt x="279321" y="456675"/>
                  </a:cubicBezTo>
                  <a:cubicBezTo>
                    <a:pt x="256456" y="465944"/>
                    <a:pt x="226794" y="470888"/>
                    <a:pt x="190334" y="470888"/>
                  </a:cubicBezTo>
                  <a:lnTo>
                    <a:pt x="190334" y="470888"/>
                  </a:lnTo>
                  <a:cubicBezTo>
                    <a:pt x="146458" y="470888"/>
                    <a:pt x="113088" y="465944"/>
                    <a:pt x="90223" y="455439"/>
                  </a:cubicBezTo>
                  <a:cubicBezTo>
                    <a:pt x="67358" y="445551"/>
                    <a:pt x="49437" y="431956"/>
                    <a:pt x="36460" y="415889"/>
                  </a:cubicBezTo>
                  <a:cubicBezTo>
                    <a:pt x="23483" y="399822"/>
                    <a:pt x="14831" y="382519"/>
                    <a:pt x="10505" y="364598"/>
                  </a:cubicBezTo>
                  <a:lnTo>
                    <a:pt x="10505" y="364598"/>
                  </a:lnTo>
                  <a:cubicBezTo>
                    <a:pt x="4326" y="338026"/>
                    <a:pt x="1236" y="299094"/>
                    <a:pt x="1236" y="247185"/>
                  </a:cubicBezTo>
                  <a:lnTo>
                    <a:pt x="1236" y="247185"/>
                  </a:lnTo>
                  <a:close/>
                  <a:moveTo>
                    <a:pt x="551226" y="461618"/>
                  </a:moveTo>
                  <a:lnTo>
                    <a:pt x="464711" y="461618"/>
                  </a:lnTo>
                  <a:lnTo>
                    <a:pt x="464711" y="0"/>
                  </a:lnTo>
                  <a:lnTo>
                    <a:pt x="604371" y="0"/>
                  </a:lnTo>
                  <a:lnTo>
                    <a:pt x="688414" y="314543"/>
                  </a:lnTo>
                  <a:lnTo>
                    <a:pt x="771222" y="0"/>
                  </a:lnTo>
                  <a:lnTo>
                    <a:pt x="910882" y="0"/>
                  </a:lnTo>
                  <a:lnTo>
                    <a:pt x="910882" y="461618"/>
                  </a:lnTo>
                  <a:lnTo>
                    <a:pt x="824367" y="461618"/>
                  </a:lnTo>
                  <a:lnTo>
                    <a:pt x="824367" y="98256"/>
                  </a:lnTo>
                  <a:lnTo>
                    <a:pt x="732908" y="461618"/>
                  </a:lnTo>
                  <a:lnTo>
                    <a:pt x="643303" y="461618"/>
                  </a:lnTo>
                  <a:lnTo>
                    <a:pt x="551844" y="98256"/>
                  </a:lnTo>
                  <a:lnTo>
                    <a:pt x="551844" y="461618"/>
                  </a:lnTo>
                  <a:close/>
                  <a:moveTo>
                    <a:pt x="1234079" y="0"/>
                  </a:moveTo>
                  <a:lnTo>
                    <a:pt x="1418850" y="461618"/>
                  </a:lnTo>
                  <a:lnTo>
                    <a:pt x="1317504" y="461618"/>
                  </a:lnTo>
                  <a:lnTo>
                    <a:pt x="1277336" y="356565"/>
                  </a:lnTo>
                  <a:lnTo>
                    <a:pt x="1092564" y="356565"/>
                  </a:lnTo>
                  <a:lnTo>
                    <a:pt x="1054250" y="461618"/>
                  </a:lnTo>
                  <a:lnTo>
                    <a:pt x="955376" y="461618"/>
                  </a:lnTo>
                  <a:lnTo>
                    <a:pt x="1135204" y="0"/>
                  </a:lnTo>
                  <a:lnTo>
                    <a:pt x="1233461" y="0"/>
                  </a:lnTo>
                  <a:close/>
                  <a:moveTo>
                    <a:pt x="1121609" y="279319"/>
                  </a:moveTo>
                  <a:lnTo>
                    <a:pt x="1247674" y="279319"/>
                  </a:lnTo>
                  <a:lnTo>
                    <a:pt x="1184023" y="108144"/>
                  </a:lnTo>
                  <a:lnTo>
                    <a:pt x="1121609" y="279319"/>
                  </a:lnTo>
                  <a:close/>
                </a:path>
              </a:pathLst>
            </a:custGeom>
            <a:solidFill>
              <a:srgbClr val="009AD7"/>
            </a:solidFill>
            <a:ln w="617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709CF21-B560-B9EF-EF1E-6A67E5EDB4AD}"/>
                </a:ext>
              </a:extLst>
            </p:cNvPr>
            <p:cNvSpPr/>
            <p:nvPr/>
          </p:nvSpPr>
          <p:spPr>
            <a:xfrm>
              <a:off x="9123106" y="1586171"/>
              <a:ext cx="1001105" cy="352856"/>
            </a:xfrm>
            <a:custGeom>
              <a:avLst/>
              <a:gdLst>
                <a:gd name="connsiteX0" fmla="*/ 45730 w 1001105"/>
                <a:gd name="connsiteY0" fmla="*/ 346677 h 352856"/>
                <a:gd name="connsiteX1" fmla="*/ 0 w 1001105"/>
                <a:gd name="connsiteY1" fmla="*/ 346677 h 352856"/>
                <a:gd name="connsiteX2" fmla="*/ 0 w 1001105"/>
                <a:gd name="connsiteY2" fmla="*/ 618 h 352856"/>
                <a:gd name="connsiteX3" fmla="*/ 130391 w 1001105"/>
                <a:gd name="connsiteY3" fmla="*/ 618 h 352856"/>
                <a:gd name="connsiteX4" fmla="*/ 182918 w 1001105"/>
                <a:gd name="connsiteY4" fmla="*/ 3708 h 352856"/>
                <a:gd name="connsiteX5" fmla="*/ 182918 w 1001105"/>
                <a:gd name="connsiteY5" fmla="*/ 3708 h 352856"/>
                <a:gd name="connsiteX6" fmla="*/ 225558 w 1001105"/>
                <a:gd name="connsiteY6" fmla="*/ 19775 h 352856"/>
                <a:gd name="connsiteX7" fmla="*/ 253366 w 1001105"/>
                <a:gd name="connsiteY7" fmla="*/ 53145 h 352856"/>
                <a:gd name="connsiteX8" fmla="*/ 263872 w 1001105"/>
                <a:gd name="connsiteY8" fmla="*/ 100110 h 352856"/>
                <a:gd name="connsiteX9" fmla="*/ 263872 w 1001105"/>
                <a:gd name="connsiteY9" fmla="*/ 100110 h 352856"/>
                <a:gd name="connsiteX10" fmla="*/ 236063 w 1001105"/>
                <a:gd name="connsiteY10" fmla="*/ 174884 h 352856"/>
                <a:gd name="connsiteX11" fmla="*/ 134717 w 1001105"/>
                <a:gd name="connsiteY11" fmla="*/ 205164 h 352856"/>
                <a:gd name="connsiteX12" fmla="*/ 45730 w 1001105"/>
                <a:gd name="connsiteY12" fmla="*/ 205164 h 352856"/>
                <a:gd name="connsiteX13" fmla="*/ 45730 w 1001105"/>
                <a:gd name="connsiteY13" fmla="*/ 346059 h 352856"/>
                <a:gd name="connsiteX14" fmla="*/ 45730 w 1001105"/>
                <a:gd name="connsiteY14" fmla="*/ 41404 h 352856"/>
                <a:gd name="connsiteX15" fmla="*/ 45730 w 1001105"/>
                <a:gd name="connsiteY15" fmla="*/ 164996 h 352856"/>
                <a:gd name="connsiteX16" fmla="*/ 135335 w 1001105"/>
                <a:gd name="connsiteY16" fmla="*/ 164996 h 352856"/>
                <a:gd name="connsiteX17" fmla="*/ 198367 w 1001105"/>
                <a:gd name="connsiteY17" fmla="*/ 148311 h 352856"/>
                <a:gd name="connsiteX18" fmla="*/ 216906 w 1001105"/>
                <a:gd name="connsiteY18" fmla="*/ 101964 h 352856"/>
                <a:gd name="connsiteX19" fmla="*/ 216906 w 1001105"/>
                <a:gd name="connsiteY19" fmla="*/ 101964 h 352856"/>
                <a:gd name="connsiteX20" fmla="*/ 205783 w 1001105"/>
                <a:gd name="connsiteY20" fmla="*/ 64886 h 352856"/>
                <a:gd name="connsiteX21" fmla="*/ 176739 w 1001105"/>
                <a:gd name="connsiteY21" fmla="*/ 44493 h 352856"/>
                <a:gd name="connsiteX22" fmla="*/ 176739 w 1001105"/>
                <a:gd name="connsiteY22" fmla="*/ 44493 h 352856"/>
                <a:gd name="connsiteX23" fmla="*/ 134099 w 1001105"/>
                <a:gd name="connsiteY23" fmla="*/ 41404 h 352856"/>
                <a:gd name="connsiteX24" fmla="*/ 45730 w 1001105"/>
                <a:gd name="connsiteY24" fmla="*/ 41404 h 352856"/>
                <a:gd name="connsiteX25" fmla="*/ 549372 w 1001105"/>
                <a:gd name="connsiteY25" fmla="*/ 200220 h 352856"/>
                <a:gd name="connsiteX26" fmla="*/ 549372 w 1001105"/>
                <a:gd name="connsiteY26" fmla="*/ 618 h 352856"/>
                <a:gd name="connsiteX27" fmla="*/ 595102 w 1001105"/>
                <a:gd name="connsiteY27" fmla="*/ 618 h 352856"/>
                <a:gd name="connsiteX28" fmla="*/ 595102 w 1001105"/>
                <a:gd name="connsiteY28" fmla="*/ 200838 h 352856"/>
                <a:gd name="connsiteX29" fmla="*/ 583360 w 1001105"/>
                <a:gd name="connsiteY29" fmla="*/ 283645 h 352856"/>
                <a:gd name="connsiteX30" fmla="*/ 540720 w 1001105"/>
                <a:gd name="connsiteY30" fmla="*/ 333700 h 352856"/>
                <a:gd name="connsiteX31" fmla="*/ 459767 w 1001105"/>
                <a:gd name="connsiteY31" fmla="*/ 352857 h 352856"/>
                <a:gd name="connsiteX32" fmla="*/ 459767 w 1001105"/>
                <a:gd name="connsiteY32" fmla="*/ 352857 h 352856"/>
                <a:gd name="connsiteX33" fmla="*/ 380049 w 1001105"/>
                <a:gd name="connsiteY33" fmla="*/ 336172 h 352856"/>
                <a:gd name="connsiteX34" fmla="*/ 336174 w 1001105"/>
                <a:gd name="connsiteY34" fmla="*/ 287971 h 352856"/>
                <a:gd name="connsiteX35" fmla="*/ 323197 w 1001105"/>
                <a:gd name="connsiteY35" fmla="*/ 201456 h 352856"/>
                <a:gd name="connsiteX36" fmla="*/ 323197 w 1001105"/>
                <a:gd name="connsiteY36" fmla="*/ 201456 h 352856"/>
                <a:gd name="connsiteX37" fmla="*/ 323197 w 1001105"/>
                <a:gd name="connsiteY37" fmla="*/ 1236 h 352856"/>
                <a:gd name="connsiteX38" fmla="*/ 368926 w 1001105"/>
                <a:gd name="connsiteY38" fmla="*/ 1236 h 352856"/>
                <a:gd name="connsiteX39" fmla="*/ 368926 w 1001105"/>
                <a:gd name="connsiteY39" fmla="*/ 200838 h 352856"/>
                <a:gd name="connsiteX40" fmla="*/ 377578 w 1001105"/>
                <a:gd name="connsiteY40" fmla="*/ 267578 h 352856"/>
                <a:gd name="connsiteX41" fmla="*/ 406622 w 1001105"/>
                <a:gd name="connsiteY41" fmla="*/ 300330 h 352856"/>
                <a:gd name="connsiteX42" fmla="*/ 456677 w 1001105"/>
                <a:gd name="connsiteY42" fmla="*/ 312071 h 352856"/>
                <a:gd name="connsiteX43" fmla="*/ 456677 w 1001105"/>
                <a:gd name="connsiteY43" fmla="*/ 312071 h 352856"/>
                <a:gd name="connsiteX44" fmla="*/ 528979 w 1001105"/>
                <a:gd name="connsiteY44" fmla="*/ 289207 h 352856"/>
                <a:gd name="connsiteX45" fmla="*/ 550608 w 1001105"/>
                <a:gd name="connsiteY45" fmla="*/ 201456 h 352856"/>
                <a:gd name="connsiteX46" fmla="*/ 550608 w 1001105"/>
                <a:gd name="connsiteY46" fmla="*/ 201456 h 352856"/>
                <a:gd name="connsiteX47" fmla="*/ 714369 w 1001105"/>
                <a:gd name="connsiteY47" fmla="*/ 346677 h 352856"/>
                <a:gd name="connsiteX48" fmla="*/ 669876 w 1001105"/>
                <a:gd name="connsiteY48" fmla="*/ 346677 h 352856"/>
                <a:gd name="connsiteX49" fmla="*/ 669876 w 1001105"/>
                <a:gd name="connsiteY49" fmla="*/ 618 h 352856"/>
                <a:gd name="connsiteX50" fmla="*/ 739088 w 1001105"/>
                <a:gd name="connsiteY50" fmla="*/ 618 h 352856"/>
                <a:gd name="connsiteX51" fmla="*/ 821277 w 1001105"/>
                <a:gd name="connsiteY51" fmla="*/ 245331 h 352856"/>
                <a:gd name="connsiteX52" fmla="*/ 837962 w 1001105"/>
                <a:gd name="connsiteY52" fmla="*/ 296622 h 352856"/>
                <a:gd name="connsiteX53" fmla="*/ 837962 w 1001105"/>
                <a:gd name="connsiteY53" fmla="*/ 296622 h 352856"/>
                <a:gd name="connsiteX54" fmla="*/ 856501 w 1001105"/>
                <a:gd name="connsiteY54" fmla="*/ 241006 h 352856"/>
                <a:gd name="connsiteX55" fmla="*/ 856501 w 1001105"/>
                <a:gd name="connsiteY55" fmla="*/ 241006 h 352856"/>
                <a:gd name="connsiteX56" fmla="*/ 939309 w 1001105"/>
                <a:gd name="connsiteY56" fmla="*/ 0 h 352856"/>
                <a:gd name="connsiteX57" fmla="*/ 1001105 w 1001105"/>
                <a:gd name="connsiteY57" fmla="*/ 0 h 352856"/>
                <a:gd name="connsiteX58" fmla="*/ 1001105 w 1001105"/>
                <a:gd name="connsiteY58" fmla="*/ 346059 h 352856"/>
                <a:gd name="connsiteX59" fmla="*/ 956612 w 1001105"/>
                <a:gd name="connsiteY59" fmla="*/ 346059 h 352856"/>
                <a:gd name="connsiteX60" fmla="*/ 956612 w 1001105"/>
                <a:gd name="connsiteY60" fmla="*/ 56235 h 352856"/>
                <a:gd name="connsiteX61" fmla="*/ 855883 w 1001105"/>
                <a:gd name="connsiteY61" fmla="*/ 346059 h 352856"/>
                <a:gd name="connsiteX62" fmla="*/ 814480 w 1001105"/>
                <a:gd name="connsiteY62" fmla="*/ 346059 h 352856"/>
                <a:gd name="connsiteX63" fmla="*/ 714369 w 1001105"/>
                <a:gd name="connsiteY63" fmla="*/ 51291 h 352856"/>
                <a:gd name="connsiteX64" fmla="*/ 714369 w 1001105"/>
                <a:gd name="connsiteY64" fmla="*/ 346059 h 3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01105" h="352856">
                  <a:moveTo>
                    <a:pt x="45730" y="346677"/>
                  </a:moveTo>
                  <a:lnTo>
                    <a:pt x="0" y="346677"/>
                  </a:lnTo>
                  <a:lnTo>
                    <a:pt x="0" y="618"/>
                  </a:lnTo>
                  <a:lnTo>
                    <a:pt x="130391" y="618"/>
                  </a:lnTo>
                  <a:cubicBezTo>
                    <a:pt x="153256" y="618"/>
                    <a:pt x="171177" y="1854"/>
                    <a:pt x="182918" y="3708"/>
                  </a:cubicBezTo>
                  <a:lnTo>
                    <a:pt x="182918" y="3708"/>
                  </a:lnTo>
                  <a:cubicBezTo>
                    <a:pt x="199603" y="6798"/>
                    <a:pt x="213817" y="11741"/>
                    <a:pt x="225558" y="19775"/>
                  </a:cubicBezTo>
                  <a:cubicBezTo>
                    <a:pt x="237299" y="27808"/>
                    <a:pt x="246569" y="38932"/>
                    <a:pt x="253366" y="53145"/>
                  </a:cubicBezTo>
                  <a:cubicBezTo>
                    <a:pt x="260164" y="67358"/>
                    <a:pt x="263872" y="83425"/>
                    <a:pt x="263872" y="100110"/>
                  </a:cubicBezTo>
                  <a:lnTo>
                    <a:pt x="263872" y="100110"/>
                  </a:lnTo>
                  <a:cubicBezTo>
                    <a:pt x="263872" y="129772"/>
                    <a:pt x="254602" y="154491"/>
                    <a:pt x="236063" y="174884"/>
                  </a:cubicBezTo>
                  <a:cubicBezTo>
                    <a:pt x="217524" y="195276"/>
                    <a:pt x="183536" y="205164"/>
                    <a:pt x="134717" y="205164"/>
                  </a:cubicBezTo>
                  <a:lnTo>
                    <a:pt x="45730" y="205164"/>
                  </a:lnTo>
                  <a:lnTo>
                    <a:pt x="45730" y="346059"/>
                  </a:lnTo>
                  <a:close/>
                  <a:moveTo>
                    <a:pt x="45730" y="41404"/>
                  </a:moveTo>
                  <a:lnTo>
                    <a:pt x="45730" y="164996"/>
                  </a:lnTo>
                  <a:lnTo>
                    <a:pt x="135335" y="164996"/>
                  </a:lnTo>
                  <a:cubicBezTo>
                    <a:pt x="164997" y="164996"/>
                    <a:pt x="186008" y="159434"/>
                    <a:pt x="198367" y="148311"/>
                  </a:cubicBezTo>
                  <a:cubicBezTo>
                    <a:pt x="210727" y="137188"/>
                    <a:pt x="216906" y="121739"/>
                    <a:pt x="216906" y="101964"/>
                  </a:cubicBezTo>
                  <a:lnTo>
                    <a:pt x="216906" y="101964"/>
                  </a:lnTo>
                  <a:cubicBezTo>
                    <a:pt x="216906" y="87751"/>
                    <a:pt x="213198" y="74774"/>
                    <a:pt x="205783" y="64886"/>
                  </a:cubicBezTo>
                  <a:cubicBezTo>
                    <a:pt x="198367" y="54381"/>
                    <a:pt x="189098" y="47583"/>
                    <a:pt x="176739" y="44493"/>
                  </a:cubicBezTo>
                  <a:lnTo>
                    <a:pt x="176739" y="44493"/>
                  </a:lnTo>
                  <a:cubicBezTo>
                    <a:pt x="169323" y="42639"/>
                    <a:pt x="154492" y="41404"/>
                    <a:pt x="134099" y="41404"/>
                  </a:cubicBezTo>
                  <a:lnTo>
                    <a:pt x="45730" y="41404"/>
                  </a:lnTo>
                  <a:close/>
                  <a:moveTo>
                    <a:pt x="549372" y="200220"/>
                  </a:moveTo>
                  <a:lnTo>
                    <a:pt x="549372" y="618"/>
                  </a:lnTo>
                  <a:lnTo>
                    <a:pt x="595102" y="618"/>
                  </a:lnTo>
                  <a:lnTo>
                    <a:pt x="595102" y="200838"/>
                  </a:lnTo>
                  <a:cubicBezTo>
                    <a:pt x="595102" y="235444"/>
                    <a:pt x="591394" y="263252"/>
                    <a:pt x="583360" y="283645"/>
                  </a:cubicBezTo>
                  <a:cubicBezTo>
                    <a:pt x="575327" y="304038"/>
                    <a:pt x="561114" y="320723"/>
                    <a:pt x="540720" y="333700"/>
                  </a:cubicBezTo>
                  <a:cubicBezTo>
                    <a:pt x="520328" y="346677"/>
                    <a:pt x="493137" y="352857"/>
                    <a:pt x="459767" y="352857"/>
                  </a:cubicBezTo>
                  <a:lnTo>
                    <a:pt x="459767" y="352857"/>
                  </a:lnTo>
                  <a:cubicBezTo>
                    <a:pt x="427633" y="352857"/>
                    <a:pt x="401060" y="347295"/>
                    <a:pt x="380049" y="336172"/>
                  </a:cubicBezTo>
                  <a:cubicBezTo>
                    <a:pt x="359656" y="325049"/>
                    <a:pt x="344825" y="308981"/>
                    <a:pt x="336174" y="287971"/>
                  </a:cubicBezTo>
                  <a:cubicBezTo>
                    <a:pt x="327522" y="266960"/>
                    <a:pt x="323197" y="237916"/>
                    <a:pt x="323197" y="201456"/>
                  </a:cubicBezTo>
                  <a:lnTo>
                    <a:pt x="323197" y="201456"/>
                  </a:lnTo>
                  <a:lnTo>
                    <a:pt x="323197" y="1236"/>
                  </a:lnTo>
                  <a:lnTo>
                    <a:pt x="368926" y="1236"/>
                  </a:lnTo>
                  <a:lnTo>
                    <a:pt x="368926" y="200838"/>
                  </a:lnTo>
                  <a:cubicBezTo>
                    <a:pt x="368926" y="231118"/>
                    <a:pt x="372016" y="252747"/>
                    <a:pt x="377578" y="267578"/>
                  </a:cubicBezTo>
                  <a:cubicBezTo>
                    <a:pt x="383139" y="281791"/>
                    <a:pt x="393027" y="292914"/>
                    <a:pt x="406622" y="300330"/>
                  </a:cubicBezTo>
                  <a:cubicBezTo>
                    <a:pt x="420217" y="307746"/>
                    <a:pt x="436902" y="312071"/>
                    <a:pt x="456677" y="312071"/>
                  </a:cubicBezTo>
                  <a:lnTo>
                    <a:pt x="456677" y="312071"/>
                  </a:lnTo>
                  <a:cubicBezTo>
                    <a:pt x="490048" y="312071"/>
                    <a:pt x="514148" y="304656"/>
                    <a:pt x="528979" y="289207"/>
                  </a:cubicBezTo>
                  <a:cubicBezTo>
                    <a:pt x="543192" y="273758"/>
                    <a:pt x="550608" y="244713"/>
                    <a:pt x="550608" y="201456"/>
                  </a:cubicBezTo>
                  <a:lnTo>
                    <a:pt x="550608" y="201456"/>
                  </a:lnTo>
                  <a:close/>
                  <a:moveTo>
                    <a:pt x="714369" y="346677"/>
                  </a:moveTo>
                  <a:lnTo>
                    <a:pt x="669876" y="346677"/>
                  </a:lnTo>
                  <a:lnTo>
                    <a:pt x="669876" y="618"/>
                  </a:lnTo>
                  <a:lnTo>
                    <a:pt x="739088" y="618"/>
                  </a:lnTo>
                  <a:lnTo>
                    <a:pt x="821277" y="245331"/>
                  </a:lnTo>
                  <a:cubicBezTo>
                    <a:pt x="828693" y="268196"/>
                    <a:pt x="834254" y="285499"/>
                    <a:pt x="837962" y="296622"/>
                  </a:cubicBezTo>
                  <a:lnTo>
                    <a:pt x="837962" y="296622"/>
                  </a:lnTo>
                  <a:cubicBezTo>
                    <a:pt x="841670" y="284263"/>
                    <a:pt x="847850" y="265724"/>
                    <a:pt x="856501" y="241006"/>
                  </a:cubicBezTo>
                  <a:lnTo>
                    <a:pt x="856501" y="241006"/>
                  </a:lnTo>
                  <a:lnTo>
                    <a:pt x="939309" y="0"/>
                  </a:lnTo>
                  <a:lnTo>
                    <a:pt x="1001105" y="0"/>
                  </a:lnTo>
                  <a:lnTo>
                    <a:pt x="1001105" y="346059"/>
                  </a:lnTo>
                  <a:lnTo>
                    <a:pt x="956612" y="346059"/>
                  </a:lnTo>
                  <a:lnTo>
                    <a:pt x="956612" y="56235"/>
                  </a:lnTo>
                  <a:lnTo>
                    <a:pt x="855883" y="346059"/>
                  </a:lnTo>
                  <a:lnTo>
                    <a:pt x="814480" y="346059"/>
                  </a:lnTo>
                  <a:lnTo>
                    <a:pt x="714369" y="51291"/>
                  </a:lnTo>
                  <a:lnTo>
                    <a:pt x="714369" y="346059"/>
                  </a:lnTo>
                  <a:close/>
                </a:path>
              </a:pathLst>
            </a:custGeom>
            <a:solidFill>
              <a:srgbClr val="009AD7"/>
            </a:solidFill>
            <a:ln w="617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E8594CC-B3AC-EC60-A5B3-C863A1BC205E}"/>
                </a:ext>
              </a:extLst>
            </p:cNvPr>
            <p:cNvSpPr/>
            <p:nvPr/>
          </p:nvSpPr>
          <p:spPr>
            <a:xfrm>
              <a:off x="10616113" y="2751649"/>
              <a:ext cx="978858" cy="358418"/>
            </a:xfrm>
            <a:custGeom>
              <a:avLst/>
              <a:gdLst>
                <a:gd name="connsiteX0" fmla="*/ 1236 w 978858"/>
                <a:gd name="connsiteY0" fmla="*/ 241006 h 358418"/>
                <a:gd name="connsiteX1" fmla="*/ 1236 w 978858"/>
                <a:gd name="connsiteY1" fmla="*/ 241006 h 358418"/>
                <a:gd name="connsiteX2" fmla="*/ 44494 w 978858"/>
                <a:gd name="connsiteY2" fmla="*/ 237298 h 358418"/>
                <a:gd name="connsiteX3" fmla="*/ 58707 w 978858"/>
                <a:gd name="connsiteY3" fmla="*/ 279937 h 358418"/>
                <a:gd name="connsiteX4" fmla="*/ 93313 w 978858"/>
                <a:gd name="connsiteY4" fmla="*/ 307128 h 358418"/>
                <a:gd name="connsiteX5" fmla="*/ 146458 w 978858"/>
                <a:gd name="connsiteY5" fmla="*/ 317633 h 358418"/>
                <a:gd name="connsiteX6" fmla="*/ 146458 w 978858"/>
                <a:gd name="connsiteY6" fmla="*/ 317633 h 358418"/>
                <a:gd name="connsiteX7" fmla="*/ 192806 w 978858"/>
                <a:gd name="connsiteY7" fmla="*/ 309599 h 358418"/>
                <a:gd name="connsiteX8" fmla="*/ 222468 w 978858"/>
                <a:gd name="connsiteY8" fmla="*/ 287971 h 358418"/>
                <a:gd name="connsiteX9" fmla="*/ 232355 w 978858"/>
                <a:gd name="connsiteY9" fmla="*/ 258308 h 358418"/>
                <a:gd name="connsiteX10" fmla="*/ 232355 w 978858"/>
                <a:gd name="connsiteY10" fmla="*/ 258308 h 358418"/>
                <a:gd name="connsiteX11" fmla="*/ 223086 w 978858"/>
                <a:gd name="connsiteY11" fmla="*/ 229882 h 358418"/>
                <a:gd name="connsiteX12" fmla="*/ 192187 w 978858"/>
                <a:gd name="connsiteY12" fmla="*/ 209489 h 358418"/>
                <a:gd name="connsiteX13" fmla="*/ 192187 w 978858"/>
                <a:gd name="connsiteY13" fmla="*/ 209489 h 358418"/>
                <a:gd name="connsiteX14" fmla="*/ 130391 w 978858"/>
                <a:gd name="connsiteY14" fmla="*/ 192804 h 358418"/>
                <a:gd name="connsiteX15" fmla="*/ 63650 w 978858"/>
                <a:gd name="connsiteY15" fmla="*/ 171176 h 358418"/>
                <a:gd name="connsiteX16" fmla="*/ 63650 w 978858"/>
                <a:gd name="connsiteY16" fmla="*/ 171176 h 358418"/>
                <a:gd name="connsiteX17" fmla="*/ 26572 w 978858"/>
                <a:gd name="connsiteY17" fmla="*/ 139042 h 358418"/>
                <a:gd name="connsiteX18" fmla="*/ 14213 w 978858"/>
                <a:gd name="connsiteY18" fmla="*/ 95784 h 358418"/>
                <a:gd name="connsiteX19" fmla="*/ 14213 w 978858"/>
                <a:gd name="connsiteY19" fmla="*/ 95784 h 358418"/>
                <a:gd name="connsiteX20" fmla="*/ 29044 w 978858"/>
                <a:gd name="connsiteY20" fmla="*/ 46965 h 358418"/>
                <a:gd name="connsiteX21" fmla="*/ 72302 w 978858"/>
                <a:gd name="connsiteY21" fmla="*/ 12359 h 358418"/>
                <a:gd name="connsiteX22" fmla="*/ 135953 w 978858"/>
                <a:gd name="connsiteY22" fmla="*/ 618 h 358418"/>
                <a:gd name="connsiteX23" fmla="*/ 135953 w 978858"/>
                <a:gd name="connsiteY23" fmla="*/ 618 h 358418"/>
                <a:gd name="connsiteX24" fmla="*/ 203929 w 978858"/>
                <a:gd name="connsiteY24" fmla="*/ 12977 h 358418"/>
                <a:gd name="connsiteX25" fmla="*/ 249040 w 978858"/>
                <a:gd name="connsiteY25" fmla="*/ 49437 h 358418"/>
                <a:gd name="connsiteX26" fmla="*/ 266343 w 978858"/>
                <a:gd name="connsiteY26" fmla="*/ 103818 h 358418"/>
                <a:gd name="connsiteX27" fmla="*/ 266343 w 978858"/>
                <a:gd name="connsiteY27" fmla="*/ 103818 h 358418"/>
                <a:gd name="connsiteX28" fmla="*/ 222468 w 978858"/>
                <a:gd name="connsiteY28" fmla="*/ 106908 h 358418"/>
                <a:gd name="connsiteX29" fmla="*/ 198367 w 978858"/>
                <a:gd name="connsiteY29" fmla="*/ 57470 h 358418"/>
                <a:gd name="connsiteX30" fmla="*/ 137806 w 978858"/>
                <a:gd name="connsiteY30" fmla="*/ 40786 h 358418"/>
                <a:gd name="connsiteX31" fmla="*/ 137806 w 978858"/>
                <a:gd name="connsiteY31" fmla="*/ 40786 h 358418"/>
                <a:gd name="connsiteX32" fmla="*/ 77246 w 978858"/>
                <a:gd name="connsiteY32" fmla="*/ 56235 h 358418"/>
                <a:gd name="connsiteX33" fmla="*/ 58089 w 978858"/>
                <a:gd name="connsiteY33" fmla="*/ 92694 h 358418"/>
                <a:gd name="connsiteX34" fmla="*/ 58089 w 978858"/>
                <a:gd name="connsiteY34" fmla="*/ 92694 h 358418"/>
                <a:gd name="connsiteX35" fmla="*/ 71684 w 978858"/>
                <a:gd name="connsiteY35" fmla="*/ 123593 h 358418"/>
                <a:gd name="connsiteX36" fmla="*/ 71684 w 978858"/>
                <a:gd name="connsiteY36" fmla="*/ 123593 h 358418"/>
                <a:gd name="connsiteX37" fmla="*/ 140896 w 978858"/>
                <a:gd name="connsiteY37" fmla="*/ 148311 h 358418"/>
                <a:gd name="connsiteX38" fmla="*/ 217524 w 978858"/>
                <a:gd name="connsiteY38" fmla="*/ 170558 h 358418"/>
                <a:gd name="connsiteX39" fmla="*/ 217524 w 978858"/>
                <a:gd name="connsiteY39" fmla="*/ 170558 h 358418"/>
                <a:gd name="connsiteX40" fmla="*/ 262017 w 978858"/>
                <a:gd name="connsiteY40" fmla="*/ 205782 h 358418"/>
                <a:gd name="connsiteX41" fmla="*/ 276231 w 978858"/>
                <a:gd name="connsiteY41" fmla="*/ 255219 h 358418"/>
                <a:gd name="connsiteX42" fmla="*/ 276231 w 978858"/>
                <a:gd name="connsiteY42" fmla="*/ 255219 h 358418"/>
                <a:gd name="connsiteX43" fmla="*/ 260164 w 978858"/>
                <a:gd name="connsiteY43" fmla="*/ 307128 h 358418"/>
                <a:gd name="connsiteX44" fmla="*/ 214434 w 978858"/>
                <a:gd name="connsiteY44" fmla="*/ 344823 h 358418"/>
                <a:gd name="connsiteX45" fmla="*/ 147694 w 978858"/>
                <a:gd name="connsiteY45" fmla="*/ 358418 h 358418"/>
                <a:gd name="connsiteX46" fmla="*/ 147694 w 978858"/>
                <a:gd name="connsiteY46" fmla="*/ 358418 h 358418"/>
                <a:gd name="connsiteX47" fmla="*/ 69212 w 978858"/>
                <a:gd name="connsiteY47" fmla="*/ 344823 h 358418"/>
                <a:gd name="connsiteX48" fmla="*/ 19157 w 978858"/>
                <a:gd name="connsiteY48" fmla="*/ 303420 h 358418"/>
                <a:gd name="connsiteX49" fmla="*/ 0 w 978858"/>
                <a:gd name="connsiteY49" fmla="*/ 241006 h 358418"/>
                <a:gd name="connsiteX50" fmla="*/ 323814 w 978858"/>
                <a:gd name="connsiteY50" fmla="*/ 241006 h 358418"/>
                <a:gd name="connsiteX51" fmla="*/ 323814 w 978858"/>
                <a:gd name="connsiteY51" fmla="*/ 241006 h 358418"/>
                <a:gd name="connsiteX52" fmla="*/ 367072 w 978858"/>
                <a:gd name="connsiteY52" fmla="*/ 237298 h 358418"/>
                <a:gd name="connsiteX53" fmla="*/ 381285 w 978858"/>
                <a:gd name="connsiteY53" fmla="*/ 279937 h 358418"/>
                <a:gd name="connsiteX54" fmla="*/ 415891 w 978858"/>
                <a:gd name="connsiteY54" fmla="*/ 307128 h 358418"/>
                <a:gd name="connsiteX55" fmla="*/ 469036 w 978858"/>
                <a:gd name="connsiteY55" fmla="*/ 317633 h 358418"/>
                <a:gd name="connsiteX56" fmla="*/ 469036 w 978858"/>
                <a:gd name="connsiteY56" fmla="*/ 317633 h 358418"/>
                <a:gd name="connsiteX57" fmla="*/ 515384 w 978858"/>
                <a:gd name="connsiteY57" fmla="*/ 309599 h 358418"/>
                <a:gd name="connsiteX58" fmla="*/ 545046 w 978858"/>
                <a:gd name="connsiteY58" fmla="*/ 287971 h 358418"/>
                <a:gd name="connsiteX59" fmla="*/ 554934 w 978858"/>
                <a:gd name="connsiteY59" fmla="*/ 258308 h 358418"/>
                <a:gd name="connsiteX60" fmla="*/ 554934 w 978858"/>
                <a:gd name="connsiteY60" fmla="*/ 258308 h 358418"/>
                <a:gd name="connsiteX61" fmla="*/ 545664 w 978858"/>
                <a:gd name="connsiteY61" fmla="*/ 229882 h 358418"/>
                <a:gd name="connsiteX62" fmla="*/ 514766 w 978858"/>
                <a:gd name="connsiteY62" fmla="*/ 209489 h 358418"/>
                <a:gd name="connsiteX63" fmla="*/ 514766 w 978858"/>
                <a:gd name="connsiteY63" fmla="*/ 209489 h 358418"/>
                <a:gd name="connsiteX64" fmla="*/ 452969 w 978858"/>
                <a:gd name="connsiteY64" fmla="*/ 192804 h 358418"/>
                <a:gd name="connsiteX65" fmla="*/ 386229 w 978858"/>
                <a:gd name="connsiteY65" fmla="*/ 171176 h 358418"/>
                <a:gd name="connsiteX66" fmla="*/ 386229 w 978858"/>
                <a:gd name="connsiteY66" fmla="*/ 171176 h 358418"/>
                <a:gd name="connsiteX67" fmla="*/ 349151 w 978858"/>
                <a:gd name="connsiteY67" fmla="*/ 139042 h 358418"/>
                <a:gd name="connsiteX68" fmla="*/ 336792 w 978858"/>
                <a:gd name="connsiteY68" fmla="*/ 95784 h 358418"/>
                <a:gd name="connsiteX69" fmla="*/ 336792 w 978858"/>
                <a:gd name="connsiteY69" fmla="*/ 95784 h 358418"/>
                <a:gd name="connsiteX70" fmla="*/ 351623 w 978858"/>
                <a:gd name="connsiteY70" fmla="*/ 46965 h 358418"/>
                <a:gd name="connsiteX71" fmla="*/ 394880 w 978858"/>
                <a:gd name="connsiteY71" fmla="*/ 12359 h 358418"/>
                <a:gd name="connsiteX72" fmla="*/ 458531 w 978858"/>
                <a:gd name="connsiteY72" fmla="*/ 618 h 358418"/>
                <a:gd name="connsiteX73" fmla="*/ 458531 w 978858"/>
                <a:gd name="connsiteY73" fmla="*/ 618 h 358418"/>
                <a:gd name="connsiteX74" fmla="*/ 526507 w 978858"/>
                <a:gd name="connsiteY74" fmla="*/ 12977 h 358418"/>
                <a:gd name="connsiteX75" fmla="*/ 571619 w 978858"/>
                <a:gd name="connsiteY75" fmla="*/ 49437 h 358418"/>
                <a:gd name="connsiteX76" fmla="*/ 588922 w 978858"/>
                <a:gd name="connsiteY76" fmla="*/ 103818 h 358418"/>
                <a:gd name="connsiteX77" fmla="*/ 588922 w 978858"/>
                <a:gd name="connsiteY77" fmla="*/ 103818 h 358418"/>
                <a:gd name="connsiteX78" fmla="*/ 545046 w 978858"/>
                <a:gd name="connsiteY78" fmla="*/ 106908 h 358418"/>
                <a:gd name="connsiteX79" fmla="*/ 520945 w 978858"/>
                <a:gd name="connsiteY79" fmla="*/ 57470 h 358418"/>
                <a:gd name="connsiteX80" fmla="*/ 460385 w 978858"/>
                <a:gd name="connsiteY80" fmla="*/ 40786 h 358418"/>
                <a:gd name="connsiteX81" fmla="*/ 460385 w 978858"/>
                <a:gd name="connsiteY81" fmla="*/ 40786 h 358418"/>
                <a:gd name="connsiteX82" fmla="*/ 399824 w 978858"/>
                <a:gd name="connsiteY82" fmla="*/ 56235 h 358418"/>
                <a:gd name="connsiteX83" fmla="*/ 380667 w 978858"/>
                <a:gd name="connsiteY83" fmla="*/ 92694 h 358418"/>
                <a:gd name="connsiteX84" fmla="*/ 380667 w 978858"/>
                <a:gd name="connsiteY84" fmla="*/ 92694 h 358418"/>
                <a:gd name="connsiteX85" fmla="*/ 394262 w 978858"/>
                <a:gd name="connsiteY85" fmla="*/ 123593 h 358418"/>
                <a:gd name="connsiteX86" fmla="*/ 394262 w 978858"/>
                <a:gd name="connsiteY86" fmla="*/ 123593 h 358418"/>
                <a:gd name="connsiteX87" fmla="*/ 463475 w 978858"/>
                <a:gd name="connsiteY87" fmla="*/ 148311 h 358418"/>
                <a:gd name="connsiteX88" fmla="*/ 540102 w 978858"/>
                <a:gd name="connsiteY88" fmla="*/ 170558 h 358418"/>
                <a:gd name="connsiteX89" fmla="*/ 540102 w 978858"/>
                <a:gd name="connsiteY89" fmla="*/ 170558 h 358418"/>
                <a:gd name="connsiteX90" fmla="*/ 584596 w 978858"/>
                <a:gd name="connsiteY90" fmla="*/ 205782 h 358418"/>
                <a:gd name="connsiteX91" fmla="*/ 598809 w 978858"/>
                <a:gd name="connsiteY91" fmla="*/ 255219 h 358418"/>
                <a:gd name="connsiteX92" fmla="*/ 598809 w 978858"/>
                <a:gd name="connsiteY92" fmla="*/ 255219 h 358418"/>
                <a:gd name="connsiteX93" fmla="*/ 582742 w 978858"/>
                <a:gd name="connsiteY93" fmla="*/ 307128 h 358418"/>
                <a:gd name="connsiteX94" fmla="*/ 537012 w 978858"/>
                <a:gd name="connsiteY94" fmla="*/ 344823 h 358418"/>
                <a:gd name="connsiteX95" fmla="*/ 470272 w 978858"/>
                <a:gd name="connsiteY95" fmla="*/ 358418 h 358418"/>
                <a:gd name="connsiteX96" fmla="*/ 470272 w 978858"/>
                <a:gd name="connsiteY96" fmla="*/ 358418 h 358418"/>
                <a:gd name="connsiteX97" fmla="*/ 391790 w 978858"/>
                <a:gd name="connsiteY97" fmla="*/ 344823 h 358418"/>
                <a:gd name="connsiteX98" fmla="*/ 341735 w 978858"/>
                <a:gd name="connsiteY98" fmla="*/ 303420 h 358418"/>
                <a:gd name="connsiteX99" fmla="*/ 322578 w 978858"/>
                <a:gd name="connsiteY99" fmla="*/ 241006 h 358418"/>
                <a:gd name="connsiteX100" fmla="*/ 647629 w 978858"/>
                <a:gd name="connsiteY100" fmla="*/ 183535 h 358418"/>
                <a:gd name="connsiteX101" fmla="*/ 647629 w 978858"/>
                <a:gd name="connsiteY101" fmla="*/ 183535 h 358418"/>
                <a:gd name="connsiteX102" fmla="*/ 693976 w 978858"/>
                <a:gd name="connsiteY102" fmla="*/ 48819 h 358418"/>
                <a:gd name="connsiteX103" fmla="*/ 813243 w 978858"/>
                <a:gd name="connsiteY103" fmla="*/ 0 h 358418"/>
                <a:gd name="connsiteX104" fmla="*/ 813243 w 978858"/>
                <a:gd name="connsiteY104" fmla="*/ 0 h 358418"/>
                <a:gd name="connsiteX105" fmla="*/ 899759 w 978858"/>
                <a:gd name="connsiteY105" fmla="*/ 22865 h 358418"/>
                <a:gd name="connsiteX106" fmla="*/ 958465 w 978858"/>
                <a:gd name="connsiteY106" fmla="*/ 86515 h 358418"/>
                <a:gd name="connsiteX107" fmla="*/ 978858 w 978858"/>
                <a:gd name="connsiteY107" fmla="*/ 179209 h 358418"/>
                <a:gd name="connsiteX108" fmla="*/ 978858 w 978858"/>
                <a:gd name="connsiteY108" fmla="*/ 179209 h 358418"/>
                <a:gd name="connsiteX109" fmla="*/ 957848 w 978858"/>
                <a:gd name="connsiteY109" fmla="*/ 273140 h 358418"/>
                <a:gd name="connsiteX110" fmla="*/ 897905 w 978858"/>
                <a:gd name="connsiteY110" fmla="*/ 336172 h 358418"/>
                <a:gd name="connsiteX111" fmla="*/ 813862 w 978858"/>
                <a:gd name="connsiteY111" fmla="*/ 357800 h 358418"/>
                <a:gd name="connsiteX112" fmla="*/ 813862 w 978858"/>
                <a:gd name="connsiteY112" fmla="*/ 357800 h 358418"/>
                <a:gd name="connsiteX113" fmla="*/ 726728 w 978858"/>
                <a:gd name="connsiteY113" fmla="*/ 334318 h 358418"/>
                <a:gd name="connsiteX114" fmla="*/ 668640 w 978858"/>
                <a:gd name="connsiteY114" fmla="*/ 270050 h 358418"/>
                <a:gd name="connsiteX115" fmla="*/ 648865 w 978858"/>
                <a:gd name="connsiteY115" fmla="*/ 183535 h 358418"/>
                <a:gd name="connsiteX116" fmla="*/ 695212 w 978858"/>
                <a:gd name="connsiteY116" fmla="*/ 184771 h 358418"/>
                <a:gd name="connsiteX117" fmla="*/ 695212 w 978858"/>
                <a:gd name="connsiteY117" fmla="*/ 184771 h 358418"/>
                <a:gd name="connsiteX118" fmla="*/ 728582 w 978858"/>
                <a:gd name="connsiteY118" fmla="*/ 283645 h 358418"/>
                <a:gd name="connsiteX119" fmla="*/ 813243 w 978858"/>
                <a:gd name="connsiteY119" fmla="*/ 319487 h 358418"/>
                <a:gd name="connsiteX120" fmla="*/ 813243 w 978858"/>
                <a:gd name="connsiteY120" fmla="*/ 319487 h 358418"/>
                <a:gd name="connsiteX121" fmla="*/ 898523 w 978858"/>
                <a:gd name="connsiteY121" fmla="*/ 283027 h 358418"/>
                <a:gd name="connsiteX122" fmla="*/ 931893 w 978858"/>
                <a:gd name="connsiteY122" fmla="*/ 179827 h 358418"/>
                <a:gd name="connsiteX123" fmla="*/ 931893 w 978858"/>
                <a:gd name="connsiteY123" fmla="*/ 179827 h 358418"/>
                <a:gd name="connsiteX124" fmla="*/ 917680 w 978858"/>
                <a:gd name="connsiteY124" fmla="*/ 106290 h 358418"/>
                <a:gd name="connsiteX125" fmla="*/ 875658 w 978858"/>
                <a:gd name="connsiteY125" fmla="*/ 57470 h 358418"/>
                <a:gd name="connsiteX126" fmla="*/ 813862 w 978858"/>
                <a:gd name="connsiteY126" fmla="*/ 40168 h 358418"/>
                <a:gd name="connsiteX127" fmla="*/ 813862 w 978858"/>
                <a:gd name="connsiteY127" fmla="*/ 40168 h 358418"/>
                <a:gd name="connsiteX128" fmla="*/ 730436 w 978858"/>
                <a:gd name="connsiteY128" fmla="*/ 73538 h 358418"/>
                <a:gd name="connsiteX129" fmla="*/ 695212 w 978858"/>
                <a:gd name="connsiteY129" fmla="*/ 184771 h 35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978858" h="358418">
                  <a:moveTo>
                    <a:pt x="1236" y="241006"/>
                  </a:moveTo>
                  <a:lnTo>
                    <a:pt x="1236" y="241006"/>
                  </a:lnTo>
                  <a:lnTo>
                    <a:pt x="44494" y="237298"/>
                  </a:lnTo>
                  <a:cubicBezTo>
                    <a:pt x="46347" y="254601"/>
                    <a:pt x="51291" y="268814"/>
                    <a:pt x="58707" y="279937"/>
                  </a:cubicBezTo>
                  <a:cubicBezTo>
                    <a:pt x="66122" y="291061"/>
                    <a:pt x="77864" y="300330"/>
                    <a:pt x="93313" y="307128"/>
                  </a:cubicBezTo>
                  <a:cubicBezTo>
                    <a:pt x="108762" y="313925"/>
                    <a:pt x="126683" y="317633"/>
                    <a:pt x="146458" y="317633"/>
                  </a:cubicBezTo>
                  <a:lnTo>
                    <a:pt x="146458" y="317633"/>
                  </a:lnTo>
                  <a:cubicBezTo>
                    <a:pt x="163761" y="317633"/>
                    <a:pt x="179210" y="315161"/>
                    <a:pt x="192806" y="309599"/>
                  </a:cubicBezTo>
                  <a:cubicBezTo>
                    <a:pt x="206400" y="304656"/>
                    <a:pt x="216288" y="297240"/>
                    <a:pt x="222468" y="287971"/>
                  </a:cubicBezTo>
                  <a:cubicBezTo>
                    <a:pt x="229265" y="278701"/>
                    <a:pt x="232355" y="268814"/>
                    <a:pt x="232355" y="258308"/>
                  </a:cubicBezTo>
                  <a:lnTo>
                    <a:pt x="232355" y="258308"/>
                  </a:lnTo>
                  <a:cubicBezTo>
                    <a:pt x="232355" y="247185"/>
                    <a:pt x="229265" y="237916"/>
                    <a:pt x="223086" y="229882"/>
                  </a:cubicBezTo>
                  <a:cubicBezTo>
                    <a:pt x="216906" y="221849"/>
                    <a:pt x="206400" y="215051"/>
                    <a:pt x="192187" y="209489"/>
                  </a:cubicBezTo>
                  <a:lnTo>
                    <a:pt x="192187" y="209489"/>
                  </a:lnTo>
                  <a:cubicBezTo>
                    <a:pt x="182918" y="205782"/>
                    <a:pt x="162525" y="200220"/>
                    <a:pt x="130391" y="192804"/>
                  </a:cubicBezTo>
                  <a:cubicBezTo>
                    <a:pt x="98875" y="185389"/>
                    <a:pt x="76010" y="177973"/>
                    <a:pt x="63650" y="171176"/>
                  </a:cubicBezTo>
                  <a:lnTo>
                    <a:pt x="63650" y="171176"/>
                  </a:lnTo>
                  <a:cubicBezTo>
                    <a:pt x="46965" y="162524"/>
                    <a:pt x="34606" y="152019"/>
                    <a:pt x="26572" y="139042"/>
                  </a:cubicBezTo>
                  <a:cubicBezTo>
                    <a:pt x="18539" y="126064"/>
                    <a:pt x="14213" y="111851"/>
                    <a:pt x="14213" y="95784"/>
                  </a:cubicBezTo>
                  <a:lnTo>
                    <a:pt x="14213" y="95784"/>
                  </a:lnTo>
                  <a:cubicBezTo>
                    <a:pt x="14213" y="78481"/>
                    <a:pt x="19157" y="61796"/>
                    <a:pt x="29044" y="46965"/>
                  </a:cubicBezTo>
                  <a:cubicBezTo>
                    <a:pt x="38932" y="31516"/>
                    <a:pt x="53145" y="20393"/>
                    <a:pt x="72302" y="12359"/>
                  </a:cubicBezTo>
                  <a:cubicBezTo>
                    <a:pt x="91459" y="4326"/>
                    <a:pt x="112470" y="618"/>
                    <a:pt x="135953" y="618"/>
                  </a:cubicBezTo>
                  <a:lnTo>
                    <a:pt x="135953" y="618"/>
                  </a:lnTo>
                  <a:cubicBezTo>
                    <a:pt x="161289" y="618"/>
                    <a:pt x="184154" y="4944"/>
                    <a:pt x="203929" y="12977"/>
                  </a:cubicBezTo>
                  <a:cubicBezTo>
                    <a:pt x="223704" y="21011"/>
                    <a:pt x="238535" y="33370"/>
                    <a:pt x="249040" y="49437"/>
                  </a:cubicBezTo>
                  <a:cubicBezTo>
                    <a:pt x="259546" y="65504"/>
                    <a:pt x="265107" y="83425"/>
                    <a:pt x="266343" y="103818"/>
                  </a:cubicBezTo>
                  <a:lnTo>
                    <a:pt x="266343" y="103818"/>
                  </a:lnTo>
                  <a:lnTo>
                    <a:pt x="222468" y="106908"/>
                  </a:lnTo>
                  <a:cubicBezTo>
                    <a:pt x="219996" y="85279"/>
                    <a:pt x="211962" y="68594"/>
                    <a:pt x="198367" y="57470"/>
                  </a:cubicBezTo>
                  <a:cubicBezTo>
                    <a:pt x="184772" y="46347"/>
                    <a:pt x="164379" y="40786"/>
                    <a:pt x="137806" y="40786"/>
                  </a:cubicBezTo>
                  <a:lnTo>
                    <a:pt x="137806" y="40786"/>
                  </a:lnTo>
                  <a:cubicBezTo>
                    <a:pt x="109998" y="40786"/>
                    <a:pt x="90223" y="45729"/>
                    <a:pt x="77246" y="56235"/>
                  </a:cubicBezTo>
                  <a:cubicBezTo>
                    <a:pt x="64886" y="66122"/>
                    <a:pt x="58089" y="78481"/>
                    <a:pt x="58089" y="92694"/>
                  </a:cubicBezTo>
                  <a:lnTo>
                    <a:pt x="58089" y="92694"/>
                  </a:lnTo>
                  <a:cubicBezTo>
                    <a:pt x="58089" y="105054"/>
                    <a:pt x="62414" y="115559"/>
                    <a:pt x="71684" y="123593"/>
                  </a:cubicBezTo>
                  <a:lnTo>
                    <a:pt x="71684" y="123593"/>
                  </a:lnTo>
                  <a:cubicBezTo>
                    <a:pt x="80336" y="131626"/>
                    <a:pt x="103200" y="139660"/>
                    <a:pt x="140896" y="148311"/>
                  </a:cubicBezTo>
                  <a:cubicBezTo>
                    <a:pt x="177974" y="156963"/>
                    <a:pt x="203929" y="164378"/>
                    <a:pt x="217524" y="170558"/>
                  </a:cubicBezTo>
                  <a:lnTo>
                    <a:pt x="217524" y="170558"/>
                  </a:lnTo>
                  <a:cubicBezTo>
                    <a:pt x="237917" y="179827"/>
                    <a:pt x="252748" y="191568"/>
                    <a:pt x="262017" y="205782"/>
                  </a:cubicBezTo>
                  <a:cubicBezTo>
                    <a:pt x="271905" y="219995"/>
                    <a:pt x="276231" y="236680"/>
                    <a:pt x="276231" y="255219"/>
                  </a:cubicBezTo>
                  <a:lnTo>
                    <a:pt x="276231" y="255219"/>
                  </a:lnTo>
                  <a:cubicBezTo>
                    <a:pt x="276231" y="273757"/>
                    <a:pt x="270669" y="291061"/>
                    <a:pt x="260164" y="307128"/>
                  </a:cubicBezTo>
                  <a:cubicBezTo>
                    <a:pt x="249658" y="323195"/>
                    <a:pt x="234209" y="336172"/>
                    <a:pt x="214434" y="344823"/>
                  </a:cubicBezTo>
                  <a:cubicBezTo>
                    <a:pt x="194659" y="354093"/>
                    <a:pt x="172412" y="358418"/>
                    <a:pt x="147694" y="358418"/>
                  </a:cubicBezTo>
                  <a:lnTo>
                    <a:pt x="147694" y="358418"/>
                  </a:lnTo>
                  <a:cubicBezTo>
                    <a:pt x="116178" y="358418"/>
                    <a:pt x="90223" y="354093"/>
                    <a:pt x="69212" y="344823"/>
                  </a:cubicBezTo>
                  <a:cubicBezTo>
                    <a:pt x="48201" y="335554"/>
                    <a:pt x="31516" y="321959"/>
                    <a:pt x="19157" y="303420"/>
                  </a:cubicBezTo>
                  <a:cubicBezTo>
                    <a:pt x="7416" y="284881"/>
                    <a:pt x="618" y="264488"/>
                    <a:pt x="0" y="241006"/>
                  </a:cubicBezTo>
                  <a:close/>
                  <a:moveTo>
                    <a:pt x="323814" y="241006"/>
                  </a:moveTo>
                  <a:lnTo>
                    <a:pt x="323814" y="241006"/>
                  </a:lnTo>
                  <a:lnTo>
                    <a:pt x="367072" y="237298"/>
                  </a:lnTo>
                  <a:cubicBezTo>
                    <a:pt x="368926" y="254601"/>
                    <a:pt x="373870" y="268814"/>
                    <a:pt x="381285" y="279937"/>
                  </a:cubicBezTo>
                  <a:cubicBezTo>
                    <a:pt x="388701" y="291061"/>
                    <a:pt x="400442" y="300330"/>
                    <a:pt x="415891" y="307128"/>
                  </a:cubicBezTo>
                  <a:cubicBezTo>
                    <a:pt x="431340" y="313925"/>
                    <a:pt x="449262" y="317633"/>
                    <a:pt x="469036" y="317633"/>
                  </a:cubicBezTo>
                  <a:lnTo>
                    <a:pt x="469036" y="317633"/>
                  </a:lnTo>
                  <a:cubicBezTo>
                    <a:pt x="486339" y="317633"/>
                    <a:pt x="501789" y="315161"/>
                    <a:pt x="515384" y="309599"/>
                  </a:cubicBezTo>
                  <a:cubicBezTo>
                    <a:pt x="528979" y="304656"/>
                    <a:pt x="538867" y="297240"/>
                    <a:pt x="545046" y="287971"/>
                  </a:cubicBezTo>
                  <a:cubicBezTo>
                    <a:pt x="551844" y="278701"/>
                    <a:pt x="554934" y="268814"/>
                    <a:pt x="554934" y="258308"/>
                  </a:cubicBezTo>
                  <a:lnTo>
                    <a:pt x="554934" y="258308"/>
                  </a:lnTo>
                  <a:cubicBezTo>
                    <a:pt x="554934" y="247185"/>
                    <a:pt x="551844" y="237916"/>
                    <a:pt x="545664" y="229882"/>
                  </a:cubicBezTo>
                  <a:cubicBezTo>
                    <a:pt x="539484" y="221849"/>
                    <a:pt x="528979" y="215051"/>
                    <a:pt x="514766" y="209489"/>
                  </a:cubicBezTo>
                  <a:lnTo>
                    <a:pt x="514766" y="209489"/>
                  </a:lnTo>
                  <a:cubicBezTo>
                    <a:pt x="505496" y="205782"/>
                    <a:pt x="485103" y="200220"/>
                    <a:pt x="452969" y="192804"/>
                  </a:cubicBezTo>
                  <a:cubicBezTo>
                    <a:pt x="421453" y="185389"/>
                    <a:pt x="399206" y="177973"/>
                    <a:pt x="386229" y="171176"/>
                  </a:cubicBezTo>
                  <a:lnTo>
                    <a:pt x="386229" y="171176"/>
                  </a:lnTo>
                  <a:cubicBezTo>
                    <a:pt x="369544" y="162524"/>
                    <a:pt x="357184" y="152019"/>
                    <a:pt x="349151" y="139042"/>
                  </a:cubicBezTo>
                  <a:cubicBezTo>
                    <a:pt x="341117" y="126064"/>
                    <a:pt x="336792" y="111851"/>
                    <a:pt x="336792" y="95784"/>
                  </a:cubicBezTo>
                  <a:lnTo>
                    <a:pt x="336792" y="95784"/>
                  </a:lnTo>
                  <a:cubicBezTo>
                    <a:pt x="336792" y="78481"/>
                    <a:pt x="341735" y="61796"/>
                    <a:pt x="351623" y="46965"/>
                  </a:cubicBezTo>
                  <a:cubicBezTo>
                    <a:pt x="361510" y="31516"/>
                    <a:pt x="376341" y="20393"/>
                    <a:pt x="394880" y="12359"/>
                  </a:cubicBezTo>
                  <a:cubicBezTo>
                    <a:pt x="414037" y="4326"/>
                    <a:pt x="435048" y="618"/>
                    <a:pt x="458531" y="618"/>
                  </a:cubicBezTo>
                  <a:lnTo>
                    <a:pt x="458531" y="618"/>
                  </a:lnTo>
                  <a:cubicBezTo>
                    <a:pt x="484485" y="618"/>
                    <a:pt x="506732" y="4944"/>
                    <a:pt x="526507" y="12977"/>
                  </a:cubicBezTo>
                  <a:cubicBezTo>
                    <a:pt x="546282" y="21011"/>
                    <a:pt x="561113" y="33370"/>
                    <a:pt x="571619" y="49437"/>
                  </a:cubicBezTo>
                  <a:cubicBezTo>
                    <a:pt x="582124" y="65504"/>
                    <a:pt x="587686" y="83425"/>
                    <a:pt x="588922" y="103818"/>
                  </a:cubicBezTo>
                  <a:lnTo>
                    <a:pt x="588922" y="103818"/>
                  </a:lnTo>
                  <a:lnTo>
                    <a:pt x="545046" y="106908"/>
                  </a:lnTo>
                  <a:cubicBezTo>
                    <a:pt x="542574" y="85279"/>
                    <a:pt x="534541" y="68594"/>
                    <a:pt x="520945" y="57470"/>
                  </a:cubicBezTo>
                  <a:cubicBezTo>
                    <a:pt x="507350" y="46347"/>
                    <a:pt x="486957" y="40786"/>
                    <a:pt x="460385" y="40786"/>
                  </a:cubicBezTo>
                  <a:lnTo>
                    <a:pt x="460385" y="40786"/>
                  </a:lnTo>
                  <a:cubicBezTo>
                    <a:pt x="432576" y="40786"/>
                    <a:pt x="412801" y="45729"/>
                    <a:pt x="399824" y="56235"/>
                  </a:cubicBezTo>
                  <a:cubicBezTo>
                    <a:pt x="386847" y="66122"/>
                    <a:pt x="380667" y="78481"/>
                    <a:pt x="380667" y="92694"/>
                  </a:cubicBezTo>
                  <a:lnTo>
                    <a:pt x="380667" y="92694"/>
                  </a:lnTo>
                  <a:cubicBezTo>
                    <a:pt x="380667" y="105054"/>
                    <a:pt x="384993" y="115559"/>
                    <a:pt x="394262" y="123593"/>
                  </a:cubicBezTo>
                  <a:lnTo>
                    <a:pt x="394262" y="123593"/>
                  </a:lnTo>
                  <a:cubicBezTo>
                    <a:pt x="402914" y="131626"/>
                    <a:pt x="426397" y="139660"/>
                    <a:pt x="463475" y="148311"/>
                  </a:cubicBezTo>
                  <a:cubicBezTo>
                    <a:pt x="500553" y="156963"/>
                    <a:pt x="526507" y="164378"/>
                    <a:pt x="540102" y="170558"/>
                  </a:cubicBezTo>
                  <a:lnTo>
                    <a:pt x="540102" y="170558"/>
                  </a:lnTo>
                  <a:cubicBezTo>
                    <a:pt x="560495" y="179827"/>
                    <a:pt x="575326" y="191568"/>
                    <a:pt x="584596" y="205782"/>
                  </a:cubicBezTo>
                  <a:cubicBezTo>
                    <a:pt x="594484" y="219995"/>
                    <a:pt x="598809" y="236680"/>
                    <a:pt x="598809" y="255219"/>
                  </a:cubicBezTo>
                  <a:lnTo>
                    <a:pt x="598809" y="255219"/>
                  </a:lnTo>
                  <a:cubicBezTo>
                    <a:pt x="598809" y="273757"/>
                    <a:pt x="593248" y="291061"/>
                    <a:pt x="582742" y="307128"/>
                  </a:cubicBezTo>
                  <a:cubicBezTo>
                    <a:pt x="572237" y="323195"/>
                    <a:pt x="556787" y="336172"/>
                    <a:pt x="537012" y="344823"/>
                  </a:cubicBezTo>
                  <a:cubicBezTo>
                    <a:pt x="517238" y="354093"/>
                    <a:pt x="494991" y="358418"/>
                    <a:pt x="470272" y="358418"/>
                  </a:cubicBezTo>
                  <a:lnTo>
                    <a:pt x="470272" y="358418"/>
                  </a:lnTo>
                  <a:cubicBezTo>
                    <a:pt x="438756" y="358418"/>
                    <a:pt x="412801" y="354093"/>
                    <a:pt x="391790" y="344823"/>
                  </a:cubicBezTo>
                  <a:cubicBezTo>
                    <a:pt x="370780" y="335554"/>
                    <a:pt x="354095" y="321959"/>
                    <a:pt x="341735" y="303420"/>
                  </a:cubicBezTo>
                  <a:cubicBezTo>
                    <a:pt x="329994" y="284881"/>
                    <a:pt x="323196" y="264488"/>
                    <a:pt x="322578" y="241006"/>
                  </a:cubicBezTo>
                  <a:close/>
                  <a:moveTo>
                    <a:pt x="647629" y="183535"/>
                  </a:moveTo>
                  <a:lnTo>
                    <a:pt x="647629" y="183535"/>
                  </a:lnTo>
                  <a:cubicBezTo>
                    <a:pt x="647629" y="126064"/>
                    <a:pt x="663078" y="80953"/>
                    <a:pt x="693976" y="48819"/>
                  </a:cubicBezTo>
                  <a:cubicBezTo>
                    <a:pt x="724874" y="16067"/>
                    <a:pt x="764424" y="0"/>
                    <a:pt x="813243" y="0"/>
                  </a:cubicBezTo>
                  <a:lnTo>
                    <a:pt x="813243" y="0"/>
                  </a:lnTo>
                  <a:cubicBezTo>
                    <a:pt x="845378" y="0"/>
                    <a:pt x="873804" y="7416"/>
                    <a:pt x="899759" y="22865"/>
                  </a:cubicBezTo>
                  <a:cubicBezTo>
                    <a:pt x="925096" y="38314"/>
                    <a:pt x="944870" y="59324"/>
                    <a:pt x="958465" y="86515"/>
                  </a:cubicBezTo>
                  <a:cubicBezTo>
                    <a:pt x="972061" y="113705"/>
                    <a:pt x="978858" y="144603"/>
                    <a:pt x="978858" y="179209"/>
                  </a:cubicBezTo>
                  <a:lnTo>
                    <a:pt x="978858" y="179209"/>
                  </a:lnTo>
                  <a:cubicBezTo>
                    <a:pt x="978858" y="214433"/>
                    <a:pt x="972061" y="245949"/>
                    <a:pt x="957848" y="273140"/>
                  </a:cubicBezTo>
                  <a:cubicBezTo>
                    <a:pt x="943635" y="300948"/>
                    <a:pt x="923860" y="321959"/>
                    <a:pt x="897905" y="336172"/>
                  </a:cubicBezTo>
                  <a:cubicBezTo>
                    <a:pt x="871950" y="350385"/>
                    <a:pt x="844142" y="357800"/>
                    <a:pt x="813862" y="357800"/>
                  </a:cubicBezTo>
                  <a:lnTo>
                    <a:pt x="813862" y="357800"/>
                  </a:lnTo>
                  <a:cubicBezTo>
                    <a:pt x="781109" y="357800"/>
                    <a:pt x="752065" y="349767"/>
                    <a:pt x="726728" y="334318"/>
                  </a:cubicBezTo>
                  <a:cubicBezTo>
                    <a:pt x="701392" y="318869"/>
                    <a:pt x="681617" y="297240"/>
                    <a:pt x="668640" y="270050"/>
                  </a:cubicBezTo>
                  <a:cubicBezTo>
                    <a:pt x="655662" y="242859"/>
                    <a:pt x="648865" y="213815"/>
                    <a:pt x="648865" y="183535"/>
                  </a:cubicBezTo>
                  <a:close/>
                  <a:moveTo>
                    <a:pt x="695212" y="184771"/>
                  </a:moveTo>
                  <a:lnTo>
                    <a:pt x="695212" y="184771"/>
                  </a:lnTo>
                  <a:cubicBezTo>
                    <a:pt x="695212" y="226174"/>
                    <a:pt x="706335" y="259544"/>
                    <a:pt x="728582" y="283645"/>
                  </a:cubicBezTo>
                  <a:cubicBezTo>
                    <a:pt x="750829" y="307745"/>
                    <a:pt x="779255" y="319487"/>
                    <a:pt x="813243" y="319487"/>
                  </a:cubicBezTo>
                  <a:lnTo>
                    <a:pt x="813243" y="319487"/>
                  </a:lnTo>
                  <a:cubicBezTo>
                    <a:pt x="847850" y="319487"/>
                    <a:pt x="876276" y="307128"/>
                    <a:pt x="898523" y="283027"/>
                  </a:cubicBezTo>
                  <a:cubicBezTo>
                    <a:pt x="920770" y="258926"/>
                    <a:pt x="931893" y="224320"/>
                    <a:pt x="931893" y="179827"/>
                  </a:cubicBezTo>
                  <a:lnTo>
                    <a:pt x="931893" y="179827"/>
                  </a:lnTo>
                  <a:cubicBezTo>
                    <a:pt x="931893" y="151401"/>
                    <a:pt x="926949" y="127300"/>
                    <a:pt x="917680" y="106290"/>
                  </a:cubicBezTo>
                  <a:cubicBezTo>
                    <a:pt x="908410" y="85279"/>
                    <a:pt x="894197" y="69212"/>
                    <a:pt x="875658" y="57470"/>
                  </a:cubicBezTo>
                  <a:cubicBezTo>
                    <a:pt x="857119" y="45729"/>
                    <a:pt x="836726" y="40168"/>
                    <a:pt x="813862" y="40168"/>
                  </a:cubicBezTo>
                  <a:lnTo>
                    <a:pt x="813862" y="40168"/>
                  </a:lnTo>
                  <a:cubicBezTo>
                    <a:pt x="781727" y="40168"/>
                    <a:pt x="753301" y="51291"/>
                    <a:pt x="730436" y="73538"/>
                  </a:cubicBezTo>
                  <a:cubicBezTo>
                    <a:pt x="706953" y="95784"/>
                    <a:pt x="695212" y="132862"/>
                    <a:pt x="695212" y="184771"/>
                  </a:cubicBezTo>
                  <a:close/>
                </a:path>
              </a:pathLst>
            </a:custGeom>
            <a:solidFill>
              <a:srgbClr val="355578"/>
            </a:solidFill>
            <a:ln w="617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07C89A34-8031-1D35-7015-4E22BEBA67DE}"/>
                </a:ext>
              </a:extLst>
            </p:cNvPr>
            <p:cNvSpPr/>
            <p:nvPr/>
          </p:nvSpPr>
          <p:spPr>
            <a:xfrm>
              <a:off x="5783617" y="3505564"/>
              <a:ext cx="1005430" cy="346059"/>
            </a:xfrm>
            <a:custGeom>
              <a:avLst/>
              <a:gdLst>
                <a:gd name="connsiteX0" fmla="*/ 69830 w 1005430"/>
                <a:gd name="connsiteY0" fmla="*/ 346059 h 346059"/>
                <a:gd name="connsiteX1" fmla="*/ 0 w 1005430"/>
                <a:gd name="connsiteY1" fmla="*/ 346059 h 346059"/>
                <a:gd name="connsiteX2" fmla="*/ 0 w 1005430"/>
                <a:gd name="connsiteY2" fmla="*/ 0 h 346059"/>
                <a:gd name="connsiteX3" fmla="*/ 111852 w 1005430"/>
                <a:gd name="connsiteY3" fmla="*/ 0 h 346059"/>
                <a:gd name="connsiteX4" fmla="*/ 194659 w 1005430"/>
                <a:gd name="connsiteY4" fmla="*/ 4944 h 346059"/>
                <a:gd name="connsiteX5" fmla="*/ 194659 w 1005430"/>
                <a:gd name="connsiteY5" fmla="*/ 4944 h 346059"/>
                <a:gd name="connsiteX6" fmla="*/ 244715 w 1005430"/>
                <a:gd name="connsiteY6" fmla="*/ 38932 h 346059"/>
                <a:gd name="connsiteX7" fmla="*/ 264490 w 1005430"/>
                <a:gd name="connsiteY7" fmla="*/ 106290 h 346059"/>
                <a:gd name="connsiteX8" fmla="*/ 264490 w 1005430"/>
                <a:gd name="connsiteY8" fmla="*/ 106290 h 346059"/>
                <a:gd name="connsiteX9" fmla="*/ 252748 w 1005430"/>
                <a:gd name="connsiteY9" fmla="*/ 160053 h 346059"/>
                <a:gd name="connsiteX10" fmla="*/ 223086 w 1005430"/>
                <a:gd name="connsiteY10" fmla="*/ 194040 h 346059"/>
                <a:gd name="connsiteX11" fmla="*/ 186626 w 1005430"/>
                <a:gd name="connsiteY11" fmla="*/ 210725 h 346059"/>
                <a:gd name="connsiteX12" fmla="*/ 186626 w 1005430"/>
                <a:gd name="connsiteY12" fmla="*/ 210725 h 346059"/>
                <a:gd name="connsiteX13" fmla="*/ 114324 w 1005430"/>
                <a:gd name="connsiteY13" fmla="*/ 215669 h 346059"/>
                <a:gd name="connsiteX14" fmla="*/ 68594 w 1005430"/>
                <a:gd name="connsiteY14" fmla="*/ 215669 h 346059"/>
                <a:gd name="connsiteX15" fmla="*/ 68594 w 1005430"/>
                <a:gd name="connsiteY15" fmla="*/ 346059 h 346059"/>
                <a:gd name="connsiteX16" fmla="*/ 103818 w 1005430"/>
                <a:gd name="connsiteY16" fmla="*/ 58706 h 346059"/>
                <a:gd name="connsiteX17" fmla="*/ 69830 w 1005430"/>
                <a:gd name="connsiteY17" fmla="*/ 58706 h 346059"/>
                <a:gd name="connsiteX18" fmla="*/ 69830 w 1005430"/>
                <a:gd name="connsiteY18" fmla="*/ 156963 h 346059"/>
                <a:gd name="connsiteX19" fmla="*/ 108144 w 1005430"/>
                <a:gd name="connsiteY19" fmla="*/ 156963 h 346059"/>
                <a:gd name="connsiteX20" fmla="*/ 163143 w 1005430"/>
                <a:gd name="connsiteY20" fmla="*/ 151401 h 346059"/>
                <a:gd name="connsiteX21" fmla="*/ 184772 w 1005430"/>
                <a:gd name="connsiteY21" fmla="*/ 134098 h 346059"/>
                <a:gd name="connsiteX22" fmla="*/ 192805 w 1005430"/>
                <a:gd name="connsiteY22" fmla="*/ 106908 h 346059"/>
                <a:gd name="connsiteX23" fmla="*/ 192805 w 1005430"/>
                <a:gd name="connsiteY23" fmla="*/ 106908 h 346059"/>
                <a:gd name="connsiteX24" fmla="*/ 181682 w 1005430"/>
                <a:gd name="connsiteY24" fmla="*/ 76009 h 346059"/>
                <a:gd name="connsiteX25" fmla="*/ 153874 w 1005430"/>
                <a:gd name="connsiteY25" fmla="*/ 60560 h 346059"/>
                <a:gd name="connsiteX26" fmla="*/ 153874 w 1005430"/>
                <a:gd name="connsiteY26" fmla="*/ 60560 h 346059"/>
                <a:gd name="connsiteX27" fmla="*/ 103818 w 1005430"/>
                <a:gd name="connsiteY27" fmla="*/ 58089 h 346059"/>
                <a:gd name="connsiteX28" fmla="*/ 103818 w 1005430"/>
                <a:gd name="connsiteY28" fmla="*/ 58089 h 346059"/>
                <a:gd name="connsiteX29" fmla="*/ 495609 w 1005430"/>
                <a:gd name="connsiteY29" fmla="*/ 0 h 346059"/>
                <a:gd name="connsiteX30" fmla="*/ 634033 w 1005430"/>
                <a:gd name="connsiteY30" fmla="*/ 346059 h 346059"/>
                <a:gd name="connsiteX31" fmla="*/ 558024 w 1005430"/>
                <a:gd name="connsiteY31" fmla="*/ 346059 h 346059"/>
                <a:gd name="connsiteX32" fmla="*/ 527743 w 1005430"/>
                <a:gd name="connsiteY32" fmla="*/ 267578 h 346059"/>
                <a:gd name="connsiteX33" fmla="*/ 389319 w 1005430"/>
                <a:gd name="connsiteY33" fmla="*/ 267578 h 346059"/>
                <a:gd name="connsiteX34" fmla="*/ 360892 w 1005430"/>
                <a:gd name="connsiteY34" fmla="*/ 346059 h 346059"/>
                <a:gd name="connsiteX35" fmla="*/ 286736 w 1005430"/>
                <a:gd name="connsiteY35" fmla="*/ 346059 h 346059"/>
                <a:gd name="connsiteX36" fmla="*/ 421453 w 1005430"/>
                <a:gd name="connsiteY36" fmla="*/ 0 h 346059"/>
                <a:gd name="connsiteX37" fmla="*/ 495609 w 1005430"/>
                <a:gd name="connsiteY37" fmla="*/ 0 h 346059"/>
                <a:gd name="connsiteX38" fmla="*/ 411566 w 1005430"/>
                <a:gd name="connsiteY38" fmla="*/ 208871 h 346059"/>
                <a:gd name="connsiteX39" fmla="*/ 506114 w 1005430"/>
                <a:gd name="connsiteY39" fmla="*/ 208871 h 346059"/>
                <a:gd name="connsiteX40" fmla="*/ 458531 w 1005430"/>
                <a:gd name="connsiteY40" fmla="*/ 80335 h 346059"/>
                <a:gd name="connsiteX41" fmla="*/ 411566 w 1005430"/>
                <a:gd name="connsiteY41" fmla="*/ 208871 h 346059"/>
                <a:gd name="connsiteX42" fmla="*/ 735380 w 1005430"/>
                <a:gd name="connsiteY42" fmla="*/ 346059 h 346059"/>
                <a:gd name="connsiteX43" fmla="*/ 670493 w 1005430"/>
                <a:gd name="connsiteY43" fmla="*/ 346059 h 346059"/>
                <a:gd name="connsiteX44" fmla="*/ 670493 w 1005430"/>
                <a:gd name="connsiteY44" fmla="*/ 0 h 346059"/>
                <a:gd name="connsiteX45" fmla="*/ 774930 w 1005430"/>
                <a:gd name="connsiteY45" fmla="*/ 0 h 346059"/>
                <a:gd name="connsiteX46" fmla="*/ 837962 w 1005430"/>
                <a:gd name="connsiteY46" fmla="*/ 236062 h 346059"/>
                <a:gd name="connsiteX47" fmla="*/ 900377 w 1005430"/>
                <a:gd name="connsiteY47" fmla="*/ 0 h 346059"/>
                <a:gd name="connsiteX48" fmla="*/ 1005431 w 1005430"/>
                <a:gd name="connsiteY48" fmla="*/ 0 h 346059"/>
                <a:gd name="connsiteX49" fmla="*/ 1005431 w 1005430"/>
                <a:gd name="connsiteY49" fmla="*/ 346059 h 346059"/>
                <a:gd name="connsiteX50" fmla="*/ 940545 w 1005430"/>
                <a:gd name="connsiteY50" fmla="*/ 346059 h 346059"/>
                <a:gd name="connsiteX51" fmla="*/ 940545 w 1005430"/>
                <a:gd name="connsiteY51" fmla="*/ 73538 h 346059"/>
                <a:gd name="connsiteX52" fmla="*/ 871950 w 1005430"/>
                <a:gd name="connsiteY52" fmla="*/ 346059 h 346059"/>
                <a:gd name="connsiteX53" fmla="*/ 804592 w 1005430"/>
                <a:gd name="connsiteY53" fmla="*/ 346059 h 346059"/>
                <a:gd name="connsiteX54" fmla="*/ 735998 w 1005430"/>
                <a:gd name="connsiteY54" fmla="*/ 73538 h 346059"/>
                <a:gd name="connsiteX55" fmla="*/ 735998 w 1005430"/>
                <a:gd name="connsiteY55" fmla="*/ 346059 h 34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430" h="346059">
                  <a:moveTo>
                    <a:pt x="69830" y="346059"/>
                  </a:moveTo>
                  <a:lnTo>
                    <a:pt x="0" y="346059"/>
                  </a:lnTo>
                  <a:lnTo>
                    <a:pt x="0" y="0"/>
                  </a:lnTo>
                  <a:lnTo>
                    <a:pt x="111852" y="0"/>
                  </a:lnTo>
                  <a:cubicBezTo>
                    <a:pt x="154492" y="0"/>
                    <a:pt x="182300" y="1854"/>
                    <a:pt x="194659" y="4944"/>
                  </a:cubicBezTo>
                  <a:lnTo>
                    <a:pt x="194659" y="4944"/>
                  </a:lnTo>
                  <a:cubicBezTo>
                    <a:pt x="214434" y="9887"/>
                    <a:pt x="231119" y="21629"/>
                    <a:pt x="244715" y="38932"/>
                  </a:cubicBezTo>
                  <a:cubicBezTo>
                    <a:pt x="258310" y="56234"/>
                    <a:pt x="264490" y="78481"/>
                    <a:pt x="264490" y="106290"/>
                  </a:cubicBezTo>
                  <a:lnTo>
                    <a:pt x="264490" y="106290"/>
                  </a:lnTo>
                  <a:cubicBezTo>
                    <a:pt x="264490" y="127300"/>
                    <a:pt x="260782" y="145221"/>
                    <a:pt x="252748" y="160053"/>
                  </a:cubicBezTo>
                  <a:cubicBezTo>
                    <a:pt x="245333" y="174266"/>
                    <a:pt x="235445" y="186007"/>
                    <a:pt x="223086" y="194040"/>
                  </a:cubicBezTo>
                  <a:cubicBezTo>
                    <a:pt x="211344" y="202074"/>
                    <a:pt x="198985" y="207635"/>
                    <a:pt x="186626" y="210725"/>
                  </a:cubicBezTo>
                  <a:lnTo>
                    <a:pt x="186626" y="210725"/>
                  </a:lnTo>
                  <a:cubicBezTo>
                    <a:pt x="169941" y="213815"/>
                    <a:pt x="145840" y="215669"/>
                    <a:pt x="114324" y="215669"/>
                  </a:cubicBezTo>
                  <a:lnTo>
                    <a:pt x="68594" y="215669"/>
                  </a:lnTo>
                  <a:lnTo>
                    <a:pt x="68594" y="346059"/>
                  </a:lnTo>
                  <a:close/>
                  <a:moveTo>
                    <a:pt x="103818" y="58706"/>
                  </a:moveTo>
                  <a:lnTo>
                    <a:pt x="69830" y="58706"/>
                  </a:lnTo>
                  <a:lnTo>
                    <a:pt x="69830" y="156963"/>
                  </a:lnTo>
                  <a:lnTo>
                    <a:pt x="108144" y="156963"/>
                  </a:lnTo>
                  <a:cubicBezTo>
                    <a:pt x="135953" y="156963"/>
                    <a:pt x="153874" y="155109"/>
                    <a:pt x="163143" y="151401"/>
                  </a:cubicBezTo>
                  <a:cubicBezTo>
                    <a:pt x="172413" y="147693"/>
                    <a:pt x="179828" y="142131"/>
                    <a:pt x="184772" y="134098"/>
                  </a:cubicBezTo>
                  <a:cubicBezTo>
                    <a:pt x="190334" y="126065"/>
                    <a:pt x="192805" y="117413"/>
                    <a:pt x="192805" y="106908"/>
                  </a:cubicBezTo>
                  <a:lnTo>
                    <a:pt x="192805" y="106908"/>
                  </a:lnTo>
                  <a:cubicBezTo>
                    <a:pt x="192805" y="94548"/>
                    <a:pt x="189098" y="84043"/>
                    <a:pt x="181682" y="76009"/>
                  </a:cubicBezTo>
                  <a:cubicBezTo>
                    <a:pt x="174266" y="67976"/>
                    <a:pt x="164997" y="62414"/>
                    <a:pt x="153874" y="60560"/>
                  </a:cubicBezTo>
                  <a:lnTo>
                    <a:pt x="153874" y="60560"/>
                  </a:lnTo>
                  <a:cubicBezTo>
                    <a:pt x="145222" y="58706"/>
                    <a:pt x="128537" y="58089"/>
                    <a:pt x="103818" y="58089"/>
                  </a:cubicBezTo>
                  <a:lnTo>
                    <a:pt x="103818" y="58089"/>
                  </a:lnTo>
                  <a:close/>
                  <a:moveTo>
                    <a:pt x="495609" y="0"/>
                  </a:moveTo>
                  <a:lnTo>
                    <a:pt x="634033" y="346059"/>
                  </a:lnTo>
                  <a:lnTo>
                    <a:pt x="558024" y="346059"/>
                  </a:lnTo>
                  <a:lnTo>
                    <a:pt x="527743" y="267578"/>
                  </a:lnTo>
                  <a:lnTo>
                    <a:pt x="389319" y="267578"/>
                  </a:lnTo>
                  <a:lnTo>
                    <a:pt x="360892" y="346059"/>
                  </a:lnTo>
                  <a:lnTo>
                    <a:pt x="286736" y="346059"/>
                  </a:lnTo>
                  <a:lnTo>
                    <a:pt x="421453" y="0"/>
                  </a:lnTo>
                  <a:lnTo>
                    <a:pt x="495609" y="0"/>
                  </a:lnTo>
                  <a:close/>
                  <a:moveTo>
                    <a:pt x="411566" y="208871"/>
                  </a:moveTo>
                  <a:lnTo>
                    <a:pt x="506114" y="208871"/>
                  </a:lnTo>
                  <a:lnTo>
                    <a:pt x="458531" y="80335"/>
                  </a:lnTo>
                  <a:lnTo>
                    <a:pt x="411566" y="208871"/>
                  </a:lnTo>
                  <a:close/>
                  <a:moveTo>
                    <a:pt x="735380" y="346059"/>
                  </a:moveTo>
                  <a:lnTo>
                    <a:pt x="670493" y="346059"/>
                  </a:lnTo>
                  <a:lnTo>
                    <a:pt x="670493" y="0"/>
                  </a:lnTo>
                  <a:lnTo>
                    <a:pt x="774930" y="0"/>
                  </a:lnTo>
                  <a:lnTo>
                    <a:pt x="837962" y="236062"/>
                  </a:lnTo>
                  <a:lnTo>
                    <a:pt x="900377" y="0"/>
                  </a:lnTo>
                  <a:lnTo>
                    <a:pt x="1005431" y="0"/>
                  </a:lnTo>
                  <a:lnTo>
                    <a:pt x="1005431" y="346059"/>
                  </a:lnTo>
                  <a:lnTo>
                    <a:pt x="940545" y="346059"/>
                  </a:lnTo>
                  <a:lnTo>
                    <a:pt x="940545" y="73538"/>
                  </a:lnTo>
                  <a:lnTo>
                    <a:pt x="871950" y="346059"/>
                  </a:lnTo>
                  <a:lnTo>
                    <a:pt x="804592" y="346059"/>
                  </a:lnTo>
                  <a:lnTo>
                    <a:pt x="735998" y="73538"/>
                  </a:lnTo>
                  <a:lnTo>
                    <a:pt x="735998" y="346059"/>
                  </a:lnTo>
                  <a:close/>
                </a:path>
              </a:pathLst>
            </a:custGeom>
            <a:solidFill>
              <a:srgbClr val="91DCF8"/>
            </a:solidFill>
            <a:ln w="617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D54FBAF-6CEB-4EF3-B39F-7A90E94831CA}"/>
                </a:ext>
              </a:extLst>
            </p:cNvPr>
            <p:cNvSpPr/>
            <p:nvPr/>
          </p:nvSpPr>
          <p:spPr>
            <a:xfrm>
              <a:off x="5784853" y="3069900"/>
              <a:ext cx="1002341" cy="352238"/>
            </a:xfrm>
            <a:custGeom>
              <a:avLst/>
              <a:gdLst>
                <a:gd name="connsiteX0" fmla="*/ 152020 w 1002341"/>
                <a:gd name="connsiteY0" fmla="*/ 223703 h 352238"/>
                <a:gd name="connsiteX1" fmla="*/ 152020 w 1002341"/>
                <a:gd name="connsiteY1" fmla="*/ 0 h 352238"/>
                <a:gd name="connsiteX2" fmla="*/ 221850 w 1002341"/>
                <a:gd name="connsiteY2" fmla="*/ 0 h 352238"/>
                <a:gd name="connsiteX3" fmla="*/ 221850 w 1002341"/>
                <a:gd name="connsiteY3" fmla="*/ 219377 h 352238"/>
                <a:gd name="connsiteX4" fmla="*/ 214434 w 1002341"/>
                <a:gd name="connsiteY4" fmla="*/ 285499 h 352238"/>
                <a:gd name="connsiteX5" fmla="*/ 214434 w 1002341"/>
                <a:gd name="connsiteY5" fmla="*/ 285499 h 352238"/>
                <a:gd name="connsiteX6" fmla="*/ 177356 w 1002341"/>
                <a:gd name="connsiteY6" fmla="*/ 333700 h 352238"/>
                <a:gd name="connsiteX7" fmla="*/ 106908 w 1002341"/>
                <a:gd name="connsiteY7" fmla="*/ 352239 h 352238"/>
                <a:gd name="connsiteX8" fmla="*/ 106908 w 1002341"/>
                <a:gd name="connsiteY8" fmla="*/ 352239 h 352238"/>
                <a:gd name="connsiteX9" fmla="*/ 27808 w 1002341"/>
                <a:gd name="connsiteY9" fmla="*/ 323813 h 352238"/>
                <a:gd name="connsiteX10" fmla="*/ 0 w 1002341"/>
                <a:gd name="connsiteY10" fmla="*/ 239770 h 352238"/>
                <a:gd name="connsiteX11" fmla="*/ 0 w 1002341"/>
                <a:gd name="connsiteY11" fmla="*/ 239770 h 352238"/>
                <a:gd name="connsiteX12" fmla="*/ 66122 w 1002341"/>
                <a:gd name="connsiteY12" fmla="*/ 232354 h 352238"/>
                <a:gd name="connsiteX13" fmla="*/ 74774 w 1002341"/>
                <a:gd name="connsiteY13" fmla="*/ 274375 h 352238"/>
                <a:gd name="connsiteX14" fmla="*/ 74774 w 1002341"/>
                <a:gd name="connsiteY14" fmla="*/ 274375 h 352238"/>
                <a:gd name="connsiteX15" fmla="*/ 109380 w 1002341"/>
                <a:gd name="connsiteY15" fmla="*/ 292914 h 352238"/>
                <a:gd name="connsiteX16" fmla="*/ 109380 w 1002341"/>
                <a:gd name="connsiteY16" fmla="*/ 292914 h 352238"/>
                <a:gd name="connsiteX17" fmla="*/ 142750 w 1002341"/>
                <a:gd name="connsiteY17" fmla="*/ 279937 h 352238"/>
                <a:gd name="connsiteX18" fmla="*/ 152638 w 1002341"/>
                <a:gd name="connsiteY18" fmla="*/ 224320 h 352238"/>
                <a:gd name="connsiteX19" fmla="*/ 152638 w 1002341"/>
                <a:gd name="connsiteY19" fmla="*/ 224320 h 352238"/>
                <a:gd name="connsiteX20" fmla="*/ 420835 w 1002341"/>
                <a:gd name="connsiteY20" fmla="*/ 346059 h 352238"/>
                <a:gd name="connsiteX21" fmla="*/ 344825 w 1002341"/>
                <a:gd name="connsiteY21" fmla="*/ 346059 h 352238"/>
                <a:gd name="connsiteX22" fmla="*/ 262018 w 1002341"/>
                <a:gd name="connsiteY22" fmla="*/ 0 h 352238"/>
                <a:gd name="connsiteX23" fmla="*/ 333702 w 1002341"/>
                <a:gd name="connsiteY23" fmla="*/ 0 h 352238"/>
                <a:gd name="connsiteX24" fmla="*/ 385611 w 1002341"/>
                <a:gd name="connsiteY24" fmla="*/ 237916 h 352238"/>
                <a:gd name="connsiteX25" fmla="*/ 448643 w 1002341"/>
                <a:gd name="connsiteY25" fmla="*/ 0 h 352238"/>
                <a:gd name="connsiteX26" fmla="*/ 531451 w 1002341"/>
                <a:gd name="connsiteY26" fmla="*/ 0 h 352238"/>
                <a:gd name="connsiteX27" fmla="*/ 592012 w 1002341"/>
                <a:gd name="connsiteY27" fmla="*/ 241624 h 352238"/>
                <a:gd name="connsiteX28" fmla="*/ 645157 w 1002341"/>
                <a:gd name="connsiteY28" fmla="*/ 0 h 352238"/>
                <a:gd name="connsiteX29" fmla="*/ 715605 w 1002341"/>
                <a:gd name="connsiteY29" fmla="*/ 0 h 352238"/>
                <a:gd name="connsiteX30" fmla="*/ 631562 w 1002341"/>
                <a:gd name="connsiteY30" fmla="*/ 346059 h 352238"/>
                <a:gd name="connsiteX31" fmla="*/ 557406 w 1002341"/>
                <a:gd name="connsiteY31" fmla="*/ 346059 h 352238"/>
                <a:gd name="connsiteX32" fmla="*/ 488193 w 1002341"/>
                <a:gd name="connsiteY32" fmla="*/ 87133 h 352238"/>
                <a:gd name="connsiteX33" fmla="*/ 419599 w 1002341"/>
                <a:gd name="connsiteY33" fmla="*/ 346059 h 352238"/>
                <a:gd name="connsiteX34" fmla="*/ 899759 w 1002341"/>
                <a:gd name="connsiteY34" fmla="*/ 346059 h 352238"/>
                <a:gd name="connsiteX35" fmla="*/ 829929 w 1002341"/>
                <a:gd name="connsiteY35" fmla="*/ 346059 h 352238"/>
                <a:gd name="connsiteX36" fmla="*/ 829929 w 1002341"/>
                <a:gd name="connsiteY36" fmla="*/ 58706 h 352238"/>
                <a:gd name="connsiteX37" fmla="*/ 727346 w 1002341"/>
                <a:gd name="connsiteY37" fmla="*/ 58706 h 352238"/>
                <a:gd name="connsiteX38" fmla="*/ 727346 w 1002341"/>
                <a:gd name="connsiteY38" fmla="*/ 0 h 352238"/>
                <a:gd name="connsiteX39" fmla="*/ 1002341 w 1002341"/>
                <a:gd name="connsiteY39" fmla="*/ 0 h 352238"/>
                <a:gd name="connsiteX40" fmla="*/ 1002341 w 1002341"/>
                <a:gd name="connsiteY40" fmla="*/ 58706 h 352238"/>
                <a:gd name="connsiteX41" fmla="*/ 899759 w 1002341"/>
                <a:gd name="connsiteY41" fmla="*/ 58706 h 352238"/>
                <a:gd name="connsiteX42" fmla="*/ 899759 w 1002341"/>
                <a:gd name="connsiteY42" fmla="*/ 346059 h 35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2341" h="352238">
                  <a:moveTo>
                    <a:pt x="152020" y="223703"/>
                  </a:moveTo>
                  <a:lnTo>
                    <a:pt x="152020" y="0"/>
                  </a:lnTo>
                  <a:lnTo>
                    <a:pt x="221850" y="0"/>
                  </a:lnTo>
                  <a:lnTo>
                    <a:pt x="221850" y="219377"/>
                  </a:lnTo>
                  <a:cubicBezTo>
                    <a:pt x="221850" y="247803"/>
                    <a:pt x="219378" y="270050"/>
                    <a:pt x="214434" y="285499"/>
                  </a:cubicBezTo>
                  <a:lnTo>
                    <a:pt x="214434" y="285499"/>
                  </a:lnTo>
                  <a:cubicBezTo>
                    <a:pt x="207637" y="305892"/>
                    <a:pt x="195277" y="321959"/>
                    <a:pt x="177356" y="333700"/>
                  </a:cubicBezTo>
                  <a:cubicBezTo>
                    <a:pt x="159435" y="345441"/>
                    <a:pt x="135953" y="352239"/>
                    <a:pt x="106908" y="352239"/>
                  </a:cubicBezTo>
                  <a:lnTo>
                    <a:pt x="106908" y="352239"/>
                  </a:lnTo>
                  <a:cubicBezTo>
                    <a:pt x="72920" y="352239"/>
                    <a:pt x="46347" y="342969"/>
                    <a:pt x="27808" y="323813"/>
                  </a:cubicBezTo>
                  <a:cubicBezTo>
                    <a:pt x="9269" y="304656"/>
                    <a:pt x="0" y="276847"/>
                    <a:pt x="0" y="239770"/>
                  </a:cubicBezTo>
                  <a:lnTo>
                    <a:pt x="0" y="239770"/>
                  </a:lnTo>
                  <a:lnTo>
                    <a:pt x="66122" y="232354"/>
                  </a:lnTo>
                  <a:cubicBezTo>
                    <a:pt x="66740" y="252129"/>
                    <a:pt x="69830" y="266342"/>
                    <a:pt x="74774" y="274375"/>
                  </a:cubicBezTo>
                  <a:lnTo>
                    <a:pt x="74774" y="274375"/>
                  </a:lnTo>
                  <a:cubicBezTo>
                    <a:pt x="82190" y="286735"/>
                    <a:pt x="93931" y="292914"/>
                    <a:pt x="109380" y="292914"/>
                  </a:cubicBezTo>
                  <a:lnTo>
                    <a:pt x="109380" y="292914"/>
                  </a:lnTo>
                  <a:cubicBezTo>
                    <a:pt x="124829" y="292914"/>
                    <a:pt x="135953" y="288589"/>
                    <a:pt x="142750" y="279937"/>
                  </a:cubicBezTo>
                  <a:cubicBezTo>
                    <a:pt x="148930" y="271286"/>
                    <a:pt x="152638" y="252747"/>
                    <a:pt x="152638" y="224320"/>
                  </a:cubicBezTo>
                  <a:lnTo>
                    <a:pt x="152638" y="224320"/>
                  </a:lnTo>
                  <a:close/>
                  <a:moveTo>
                    <a:pt x="420835" y="346059"/>
                  </a:moveTo>
                  <a:lnTo>
                    <a:pt x="344825" y="346059"/>
                  </a:lnTo>
                  <a:lnTo>
                    <a:pt x="262018" y="0"/>
                  </a:lnTo>
                  <a:lnTo>
                    <a:pt x="333702" y="0"/>
                  </a:lnTo>
                  <a:lnTo>
                    <a:pt x="385611" y="237916"/>
                  </a:lnTo>
                  <a:lnTo>
                    <a:pt x="448643" y="0"/>
                  </a:lnTo>
                  <a:lnTo>
                    <a:pt x="531451" y="0"/>
                  </a:lnTo>
                  <a:lnTo>
                    <a:pt x="592012" y="241624"/>
                  </a:lnTo>
                  <a:lnTo>
                    <a:pt x="645157" y="0"/>
                  </a:lnTo>
                  <a:lnTo>
                    <a:pt x="715605" y="0"/>
                  </a:lnTo>
                  <a:lnTo>
                    <a:pt x="631562" y="346059"/>
                  </a:lnTo>
                  <a:lnTo>
                    <a:pt x="557406" y="346059"/>
                  </a:lnTo>
                  <a:lnTo>
                    <a:pt x="488193" y="87133"/>
                  </a:lnTo>
                  <a:lnTo>
                    <a:pt x="419599" y="346059"/>
                  </a:lnTo>
                  <a:close/>
                  <a:moveTo>
                    <a:pt x="899759" y="346059"/>
                  </a:moveTo>
                  <a:lnTo>
                    <a:pt x="829929" y="346059"/>
                  </a:lnTo>
                  <a:lnTo>
                    <a:pt x="829929" y="58706"/>
                  </a:lnTo>
                  <a:lnTo>
                    <a:pt x="727346" y="58706"/>
                  </a:lnTo>
                  <a:lnTo>
                    <a:pt x="727346" y="0"/>
                  </a:lnTo>
                  <a:lnTo>
                    <a:pt x="1002341" y="0"/>
                  </a:lnTo>
                  <a:lnTo>
                    <a:pt x="1002341" y="58706"/>
                  </a:lnTo>
                  <a:lnTo>
                    <a:pt x="899759" y="58706"/>
                  </a:lnTo>
                  <a:lnTo>
                    <a:pt x="899759" y="346059"/>
                  </a:lnTo>
                  <a:close/>
                </a:path>
              </a:pathLst>
            </a:custGeom>
            <a:solidFill>
              <a:srgbClr val="6A80A3"/>
            </a:solidFill>
            <a:ln w="617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6C3483C-9DC4-053C-E611-E01800E83CB3}"/>
                </a:ext>
              </a:extLst>
            </p:cNvPr>
            <p:cNvSpPr/>
            <p:nvPr/>
          </p:nvSpPr>
          <p:spPr>
            <a:xfrm>
              <a:off x="10692122" y="3184223"/>
              <a:ext cx="951050" cy="358418"/>
            </a:xfrm>
            <a:custGeom>
              <a:avLst/>
              <a:gdLst>
                <a:gd name="connsiteX0" fmla="*/ 618 w 951050"/>
                <a:gd name="connsiteY0" fmla="*/ 181063 h 358418"/>
                <a:gd name="connsiteX1" fmla="*/ 618 w 951050"/>
                <a:gd name="connsiteY1" fmla="*/ 181063 h 358418"/>
                <a:gd name="connsiteX2" fmla="*/ 16685 w 951050"/>
                <a:gd name="connsiteY2" fmla="*/ 92076 h 358418"/>
                <a:gd name="connsiteX3" fmla="*/ 16685 w 951050"/>
                <a:gd name="connsiteY3" fmla="*/ 92076 h 358418"/>
                <a:gd name="connsiteX4" fmla="*/ 48819 w 951050"/>
                <a:gd name="connsiteY4" fmla="*/ 44493 h 358418"/>
                <a:gd name="connsiteX5" fmla="*/ 93313 w 951050"/>
                <a:gd name="connsiteY5" fmla="*/ 13595 h 358418"/>
                <a:gd name="connsiteX6" fmla="*/ 93313 w 951050"/>
                <a:gd name="connsiteY6" fmla="*/ 13595 h 358418"/>
                <a:gd name="connsiteX7" fmla="*/ 168087 w 951050"/>
                <a:gd name="connsiteY7" fmla="*/ 0 h 358418"/>
                <a:gd name="connsiteX8" fmla="*/ 168087 w 951050"/>
                <a:gd name="connsiteY8" fmla="*/ 0 h 358418"/>
                <a:gd name="connsiteX9" fmla="*/ 290444 w 951050"/>
                <a:gd name="connsiteY9" fmla="*/ 47583 h 358418"/>
                <a:gd name="connsiteX10" fmla="*/ 336174 w 951050"/>
                <a:gd name="connsiteY10" fmla="*/ 179827 h 358418"/>
                <a:gd name="connsiteX11" fmla="*/ 336174 w 951050"/>
                <a:gd name="connsiteY11" fmla="*/ 179827 h 358418"/>
                <a:gd name="connsiteX12" fmla="*/ 290444 w 951050"/>
                <a:gd name="connsiteY12" fmla="*/ 310835 h 358418"/>
                <a:gd name="connsiteX13" fmla="*/ 168705 w 951050"/>
                <a:gd name="connsiteY13" fmla="*/ 358418 h 358418"/>
                <a:gd name="connsiteX14" fmla="*/ 168705 w 951050"/>
                <a:gd name="connsiteY14" fmla="*/ 358418 h 358418"/>
                <a:gd name="connsiteX15" fmla="*/ 45730 w 951050"/>
                <a:gd name="connsiteY15" fmla="*/ 311453 h 358418"/>
                <a:gd name="connsiteX16" fmla="*/ 0 w 951050"/>
                <a:gd name="connsiteY16" fmla="*/ 181681 h 358418"/>
                <a:gd name="connsiteX17" fmla="*/ 72302 w 951050"/>
                <a:gd name="connsiteY17" fmla="*/ 179209 h 358418"/>
                <a:gd name="connsiteX18" fmla="*/ 72302 w 951050"/>
                <a:gd name="connsiteY18" fmla="*/ 179209 h 358418"/>
                <a:gd name="connsiteX19" fmla="*/ 99492 w 951050"/>
                <a:gd name="connsiteY19" fmla="*/ 268196 h 358418"/>
                <a:gd name="connsiteX20" fmla="*/ 168705 w 951050"/>
                <a:gd name="connsiteY20" fmla="*/ 298476 h 358418"/>
                <a:gd name="connsiteX21" fmla="*/ 168705 w 951050"/>
                <a:gd name="connsiteY21" fmla="*/ 298476 h 358418"/>
                <a:gd name="connsiteX22" fmla="*/ 237299 w 951050"/>
                <a:gd name="connsiteY22" fmla="*/ 268196 h 358418"/>
                <a:gd name="connsiteX23" fmla="*/ 263872 w 951050"/>
                <a:gd name="connsiteY23" fmla="*/ 177973 h 358418"/>
                <a:gd name="connsiteX24" fmla="*/ 263872 w 951050"/>
                <a:gd name="connsiteY24" fmla="*/ 177973 h 358418"/>
                <a:gd name="connsiteX25" fmla="*/ 237917 w 951050"/>
                <a:gd name="connsiteY25" fmla="*/ 88987 h 358418"/>
                <a:gd name="connsiteX26" fmla="*/ 168705 w 951050"/>
                <a:gd name="connsiteY26" fmla="*/ 59942 h 358418"/>
                <a:gd name="connsiteX27" fmla="*/ 168705 w 951050"/>
                <a:gd name="connsiteY27" fmla="*/ 59942 h 358418"/>
                <a:gd name="connsiteX28" fmla="*/ 98875 w 951050"/>
                <a:gd name="connsiteY28" fmla="*/ 89605 h 358418"/>
                <a:gd name="connsiteX29" fmla="*/ 72302 w 951050"/>
                <a:gd name="connsiteY29" fmla="*/ 179209 h 358418"/>
                <a:gd name="connsiteX30" fmla="*/ 538248 w 951050"/>
                <a:gd name="connsiteY30" fmla="*/ 352239 h 358418"/>
                <a:gd name="connsiteX31" fmla="*/ 468418 w 951050"/>
                <a:gd name="connsiteY31" fmla="*/ 352239 h 358418"/>
                <a:gd name="connsiteX32" fmla="*/ 468418 w 951050"/>
                <a:gd name="connsiteY32" fmla="*/ 64886 h 358418"/>
                <a:gd name="connsiteX33" fmla="*/ 365836 w 951050"/>
                <a:gd name="connsiteY33" fmla="*/ 64886 h 358418"/>
                <a:gd name="connsiteX34" fmla="*/ 365836 w 951050"/>
                <a:gd name="connsiteY34" fmla="*/ 6180 h 358418"/>
                <a:gd name="connsiteX35" fmla="*/ 640831 w 951050"/>
                <a:gd name="connsiteY35" fmla="*/ 6180 h 358418"/>
                <a:gd name="connsiteX36" fmla="*/ 640831 w 951050"/>
                <a:gd name="connsiteY36" fmla="*/ 64886 h 358418"/>
                <a:gd name="connsiteX37" fmla="*/ 538248 w 951050"/>
                <a:gd name="connsiteY37" fmla="*/ 64886 h 358418"/>
                <a:gd name="connsiteX38" fmla="*/ 538248 w 951050"/>
                <a:gd name="connsiteY38" fmla="*/ 352239 h 358418"/>
                <a:gd name="connsiteX39" fmla="*/ 755773 w 951050"/>
                <a:gd name="connsiteY39" fmla="*/ 352239 h 358418"/>
                <a:gd name="connsiteX40" fmla="*/ 685943 w 951050"/>
                <a:gd name="connsiteY40" fmla="*/ 352239 h 358418"/>
                <a:gd name="connsiteX41" fmla="*/ 685943 w 951050"/>
                <a:gd name="connsiteY41" fmla="*/ 6180 h 358418"/>
                <a:gd name="connsiteX42" fmla="*/ 797794 w 951050"/>
                <a:gd name="connsiteY42" fmla="*/ 6180 h 358418"/>
                <a:gd name="connsiteX43" fmla="*/ 881220 w 951050"/>
                <a:gd name="connsiteY43" fmla="*/ 11123 h 358418"/>
                <a:gd name="connsiteX44" fmla="*/ 881220 w 951050"/>
                <a:gd name="connsiteY44" fmla="*/ 11123 h 358418"/>
                <a:gd name="connsiteX45" fmla="*/ 931275 w 951050"/>
                <a:gd name="connsiteY45" fmla="*/ 45111 h 358418"/>
                <a:gd name="connsiteX46" fmla="*/ 951050 w 951050"/>
                <a:gd name="connsiteY46" fmla="*/ 112469 h 358418"/>
                <a:gd name="connsiteX47" fmla="*/ 951050 w 951050"/>
                <a:gd name="connsiteY47" fmla="*/ 112469 h 358418"/>
                <a:gd name="connsiteX48" fmla="*/ 939309 w 951050"/>
                <a:gd name="connsiteY48" fmla="*/ 166232 h 358418"/>
                <a:gd name="connsiteX49" fmla="*/ 909646 w 951050"/>
                <a:gd name="connsiteY49" fmla="*/ 200220 h 358418"/>
                <a:gd name="connsiteX50" fmla="*/ 873186 w 951050"/>
                <a:gd name="connsiteY50" fmla="*/ 216287 h 358418"/>
                <a:gd name="connsiteX51" fmla="*/ 873186 w 951050"/>
                <a:gd name="connsiteY51" fmla="*/ 216287 h 358418"/>
                <a:gd name="connsiteX52" fmla="*/ 800884 w 951050"/>
                <a:gd name="connsiteY52" fmla="*/ 221231 h 358418"/>
                <a:gd name="connsiteX53" fmla="*/ 755155 w 951050"/>
                <a:gd name="connsiteY53" fmla="*/ 221231 h 358418"/>
                <a:gd name="connsiteX54" fmla="*/ 755155 w 951050"/>
                <a:gd name="connsiteY54" fmla="*/ 351621 h 358418"/>
                <a:gd name="connsiteX55" fmla="*/ 789761 w 951050"/>
                <a:gd name="connsiteY55" fmla="*/ 64886 h 358418"/>
                <a:gd name="connsiteX56" fmla="*/ 755773 w 951050"/>
                <a:gd name="connsiteY56" fmla="*/ 64886 h 358418"/>
                <a:gd name="connsiteX57" fmla="*/ 755773 w 951050"/>
                <a:gd name="connsiteY57" fmla="*/ 163142 h 358418"/>
                <a:gd name="connsiteX58" fmla="*/ 794087 w 951050"/>
                <a:gd name="connsiteY58" fmla="*/ 163142 h 358418"/>
                <a:gd name="connsiteX59" fmla="*/ 849086 w 951050"/>
                <a:gd name="connsiteY59" fmla="*/ 157581 h 358418"/>
                <a:gd name="connsiteX60" fmla="*/ 870715 w 951050"/>
                <a:gd name="connsiteY60" fmla="*/ 140278 h 358418"/>
                <a:gd name="connsiteX61" fmla="*/ 878748 w 951050"/>
                <a:gd name="connsiteY61" fmla="*/ 113087 h 358418"/>
                <a:gd name="connsiteX62" fmla="*/ 878748 w 951050"/>
                <a:gd name="connsiteY62" fmla="*/ 113087 h 358418"/>
                <a:gd name="connsiteX63" fmla="*/ 867625 w 951050"/>
                <a:gd name="connsiteY63" fmla="*/ 82189 h 358418"/>
                <a:gd name="connsiteX64" fmla="*/ 839816 w 951050"/>
                <a:gd name="connsiteY64" fmla="*/ 66740 h 358418"/>
                <a:gd name="connsiteX65" fmla="*/ 839816 w 951050"/>
                <a:gd name="connsiteY65" fmla="*/ 66740 h 358418"/>
                <a:gd name="connsiteX66" fmla="*/ 789761 w 951050"/>
                <a:gd name="connsiteY66" fmla="*/ 64268 h 358418"/>
                <a:gd name="connsiteX67" fmla="*/ 789761 w 951050"/>
                <a:gd name="connsiteY67" fmla="*/ 64268 h 35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51050" h="358418">
                  <a:moveTo>
                    <a:pt x="618" y="181063"/>
                  </a:moveTo>
                  <a:lnTo>
                    <a:pt x="618" y="181063"/>
                  </a:lnTo>
                  <a:cubicBezTo>
                    <a:pt x="618" y="145839"/>
                    <a:pt x="6180" y="116177"/>
                    <a:pt x="16685" y="92076"/>
                  </a:cubicBezTo>
                  <a:lnTo>
                    <a:pt x="16685" y="92076"/>
                  </a:lnTo>
                  <a:cubicBezTo>
                    <a:pt x="24719" y="74156"/>
                    <a:pt x="35224" y="58706"/>
                    <a:pt x="48819" y="44493"/>
                  </a:cubicBezTo>
                  <a:cubicBezTo>
                    <a:pt x="62414" y="30280"/>
                    <a:pt x="77246" y="20393"/>
                    <a:pt x="93313" y="13595"/>
                  </a:cubicBezTo>
                  <a:lnTo>
                    <a:pt x="93313" y="13595"/>
                  </a:lnTo>
                  <a:cubicBezTo>
                    <a:pt x="114942" y="4326"/>
                    <a:pt x="139660" y="0"/>
                    <a:pt x="168087" y="0"/>
                  </a:cubicBezTo>
                  <a:lnTo>
                    <a:pt x="168087" y="0"/>
                  </a:lnTo>
                  <a:cubicBezTo>
                    <a:pt x="218760" y="0"/>
                    <a:pt x="259546" y="16067"/>
                    <a:pt x="290444" y="47583"/>
                  </a:cubicBezTo>
                  <a:cubicBezTo>
                    <a:pt x="321342" y="79099"/>
                    <a:pt x="336174" y="122975"/>
                    <a:pt x="336174" y="179827"/>
                  </a:cubicBezTo>
                  <a:lnTo>
                    <a:pt x="336174" y="179827"/>
                  </a:lnTo>
                  <a:cubicBezTo>
                    <a:pt x="336174" y="235444"/>
                    <a:pt x="320725" y="279319"/>
                    <a:pt x="290444" y="310835"/>
                  </a:cubicBezTo>
                  <a:cubicBezTo>
                    <a:pt x="260164" y="342352"/>
                    <a:pt x="219378" y="358418"/>
                    <a:pt x="168705" y="358418"/>
                  </a:cubicBezTo>
                  <a:lnTo>
                    <a:pt x="168705" y="358418"/>
                  </a:lnTo>
                  <a:cubicBezTo>
                    <a:pt x="117414" y="358418"/>
                    <a:pt x="76628" y="342969"/>
                    <a:pt x="45730" y="311453"/>
                  </a:cubicBezTo>
                  <a:cubicBezTo>
                    <a:pt x="15449" y="279937"/>
                    <a:pt x="0" y="236680"/>
                    <a:pt x="0" y="181681"/>
                  </a:cubicBezTo>
                  <a:close/>
                  <a:moveTo>
                    <a:pt x="72302" y="179209"/>
                  </a:moveTo>
                  <a:lnTo>
                    <a:pt x="72302" y="179209"/>
                  </a:lnTo>
                  <a:cubicBezTo>
                    <a:pt x="72302" y="218141"/>
                    <a:pt x="81572" y="247803"/>
                    <a:pt x="99492" y="268196"/>
                  </a:cubicBezTo>
                  <a:cubicBezTo>
                    <a:pt x="117414" y="288589"/>
                    <a:pt x="140278" y="298476"/>
                    <a:pt x="168705" y="298476"/>
                  </a:cubicBezTo>
                  <a:lnTo>
                    <a:pt x="168705" y="298476"/>
                  </a:lnTo>
                  <a:cubicBezTo>
                    <a:pt x="196513" y="298476"/>
                    <a:pt x="219378" y="288589"/>
                    <a:pt x="237299" y="268196"/>
                  </a:cubicBezTo>
                  <a:cubicBezTo>
                    <a:pt x="255220" y="248421"/>
                    <a:pt x="263872" y="218141"/>
                    <a:pt x="263872" y="177973"/>
                  </a:cubicBezTo>
                  <a:lnTo>
                    <a:pt x="263872" y="177973"/>
                  </a:lnTo>
                  <a:cubicBezTo>
                    <a:pt x="263872" y="138424"/>
                    <a:pt x="255220" y="108762"/>
                    <a:pt x="237917" y="88987"/>
                  </a:cubicBezTo>
                  <a:cubicBezTo>
                    <a:pt x="220614" y="69212"/>
                    <a:pt x="197749" y="59942"/>
                    <a:pt x="168705" y="59942"/>
                  </a:cubicBezTo>
                  <a:lnTo>
                    <a:pt x="168705" y="59942"/>
                  </a:lnTo>
                  <a:cubicBezTo>
                    <a:pt x="139660" y="59942"/>
                    <a:pt x="116796" y="69830"/>
                    <a:pt x="98875" y="89605"/>
                  </a:cubicBezTo>
                  <a:cubicBezTo>
                    <a:pt x="80953" y="109380"/>
                    <a:pt x="72302" y="139042"/>
                    <a:pt x="72302" y="179209"/>
                  </a:cubicBezTo>
                  <a:close/>
                  <a:moveTo>
                    <a:pt x="538248" y="352239"/>
                  </a:moveTo>
                  <a:lnTo>
                    <a:pt x="468418" y="352239"/>
                  </a:lnTo>
                  <a:lnTo>
                    <a:pt x="468418" y="64886"/>
                  </a:lnTo>
                  <a:lnTo>
                    <a:pt x="365836" y="64886"/>
                  </a:lnTo>
                  <a:lnTo>
                    <a:pt x="365836" y="6180"/>
                  </a:lnTo>
                  <a:lnTo>
                    <a:pt x="640831" y="6180"/>
                  </a:lnTo>
                  <a:lnTo>
                    <a:pt x="640831" y="64886"/>
                  </a:lnTo>
                  <a:lnTo>
                    <a:pt x="538248" y="64886"/>
                  </a:lnTo>
                  <a:lnTo>
                    <a:pt x="538248" y="352239"/>
                  </a:lnTo>
                  <a:close/>
                  <a:moveTo>
                    <a:pt x="755773" y="352239"/>
                  </a:moveTo>
                  <a:lnTo>
                    <a:pt x="685943" y="352239"/>
                  </a:lnTo>
                  <a:lnTo>
                    <a:pt x="685943" y="6180"/>
                  </a:lnTo>
                  <a:lnTo>
                    <a:pt x="797794" y="6180"/>
                  </a:lnTo>
                  <a:cubicBezTo>
                    <a:pt x="840434" y="6180"/>
                    <a:pt x="868243" y="8033"/>
                    <a:pt x="881220" y="11123"/>
                  </a:cubicBezTo>
                  <a:lnTo>
                    <a:pt x="881220" y="11123"/>
                  </a:lnTo>
                  <a:cubicBezTo>
                    <a:pt x="900995" y="16067"/>
                    <a:pt x="917680" y="27808"/>
                    <a:pt x="931275" y="45111"/>
                  </a:cubicBezTo>
                  <a:cubicBezTo>
                    <a:pt x="944871" y="62414"/>
                    <a:pt x="951050" y="85279"/>
                    <a:pt x="951050" y="112469"/>
                  </a:cubicBezTo>
                  <a:lnTo>
                    <a:pt x="951050" y="112469"/>
                  </a:lnTo>
                  <a:cubicBezTo>
                    <a:pt x="951050" y="133480"/>
                    <a:pt x="947342" y="151401"/>
                    <a:pt x="939309" y="166232"/>
                  </a:cubicBezTo>
                  <a:cubicBezTo>
                    <a:pt x="931275" y="180445"/>
                    <a:pt x="922006" y="192186"/>
                    <a:pt x="909646" y="200220"/>
                  </a:cubicBezTo>
                  <a:cubicBezTo>
                    <a:pt x="897905" y="208254"/>
                    <a:pt x="885546" y="213815"/>
                    <a:pt x="873186" y="216287"/>
                  </a:cubicBezTo>
                  <a:lnTo>
                    <a:pt x="873186" y="216287"/>
                  </a:lnTo>
                  <a:cubicBezTo>
                    <a:pt x="856501" y="219377"/>
                    <a:pt x="832401" y="221231"/>
                    <a:pt x="800884" y="221231"/>
                  </a:cubicBezTo>
                  <a:lnTo>
                    <a:pt x="755155" y="221231"/>
                  </a:lnTo>
                  <a:lnTo>
                    <a:pt x="755155" y="351621"/>
                  </a:lnTo>
                  <a:close/>
                  <a:moveTo>
                    <a:pt x="789761" y="64886"/>
                  </a:moveTo>
                  <a:lnTo>
                    <a:pt x="755773" y="64886"/>
                  </a:lnTo>
                  <a:lnTo>
                    <a:pt x="755773" y="163142"/>
                  </a:lnTo>
                  <a:lnTo>
                    <a:pt x="794087" y="163142"/>
                  </a:lnTo>
                  <a:cubicBezTo>
                    <a:pt x="821895" y="163142"/>
                    <a:pt x="839816" y="161288"/>
                    <a:pt x="849086" y="157581"/>
                  </a:cubicBezTo>
                  <a:cubicBezTo>
                    <a:pt x="858355" y="153873"/>
                    <a:pt x="865771" y="148311"/>
                    <a:pt x="870715" y="140278"/>
                  </a:cubicBezTo>
                  <a:cubicBezTo>
                    <a:pt x="876276" y="132244"/>
                    <a:pt x="878748" y="123593"/>
                    <a:pt x="878748" y="113087"/>
                  </a:cubicBezTo>
                  <a:lnTo>
                    <a:pt x="878748" y="113087"/>
                  </a:lnTo>
                  <a:cubicBezTo>
                    <a:pt x="878748" y="100728"/>
                    <a:pt x="875040" y="90223"/>
                    <a:pt x="867625" y="82189"/>
                  </a:cubicBezTo>
                  <a:cubicBezTo>
                    <a:pt x="860209" y="74156"/>
                    <a:pt x="850940" y="68594"/>
                    <a:pt x="839816" y="66740"/>
                  </a:cubicBezTo>
                  <a:lnTo>
                    <a:pt x="839816" y="66740"/>
                  </a:lnTo>
                  <a:cubicBezTo>
                    <a:pt x="831165" y="64886"/>
                    <a:pt x="814479" y="64268"/>
                    <a:pt x="789761" y="64268"/>
                  </a:cubicBezTo>
                  <a:lnTo>
                    <a:pt x="789761" y="64268"/>
                  </a:lnTo>
                  <a:close/>
                </a:path>
              </a:pathLst>
            </a:custGeom>
            <a:solidFill>
              <a:srgbClr val="009AD7"/>
            </a:solidFill>
            <a:ln w="617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1A18914-1BD8-4198-C422-908536336193}"/>
                </a:ext>
              </a:extLst>
            </p:cNvPr>
            <p:cNvSpPr/>
            <p:nvPr/>
          </p:nvSpPr>
          <p:spPr>
            <a:xfrm>
              <a:off x="9439505" y="2683673"/>
              <a:ext cx="738469" cy="260162"/>
            </a:xfrm>
            <a:custGeom>
              <a:avLst/>
              <a:gdLst>
                <a:gd name="connsiteX0" fmla="*/ 32752 w 738469"/>
                <a:gd name="connsiteY0" fmla="*/ 259544 h 260162"/>
                <a:gd name="connsiteX1" fmla="*/ 0 w 738469"/>
                <a:gd name="connsiteY1" fmla="*/ 259544 h 260162"/>
                <a:gd name="connsiteX2" fmla="*/ 0 w 738469"/>
                <a:gd name="connsiteY2" fmla="*/ 0 h 260162"/>
                <a:gd name="connsiteX3" fmla="*/ 51909 w 738469"/>
                <a:gd name="connsiteY3" fmla="*/ 0 h 260162"/>
                <a:gd name="connsiteX4" fmla="*/ 113088 w 738469"/>
                <a:gd name="connsiteY4" fmla="*/ 183535 h 260162"/>
                <a:gd name="connsiteX5" fmla="*/ 125447 w 738469"/>
                <a:gd name="connsiteY5" fmla="*/ 221849 h 260162"/>
                <a:gd name="connsiteX6" fmla="*/ 125447 w 738469"/>
                <a:gd name="connsiteY6" fmla="*/ 221849 h 260162"/>
                <a:gd name="connsiteX7" fmla="*/ 139042 w 738469"/>
                <a:gd name="connsiteY7" fmla="*/ 180445 h 260162"/>
                <a:gd name="connsiteX8" fmla="*/ 139042 w 738469"/>
                <a:gd name="connsiteY8" fmla="*/ 180445 h 260162"/>
                <a:gd name="connsiteX9" fmla="*/ 201457 w 738469"/>
                <a:gd name="connsiteY9" fmla="*/ 0 h 260162"/>
                <a:gd name="connsiteX10" fmla="*/ 247805 w 738469"/>
                <a:gd name="connsiteY10" fmla="*/ 0 h 260162"/>
                <a:gd name="connsiteX11" fmla="*/ 247805 w 738469"/>
                <a:gd name="connsiteY11" fmla="*/ 259544 h 260162"/>
                <a:gd name="connsiteX12" fmla="*/ 214434 w 738469"/>
                <a:gd name="connsiteY12" fmla="*/ 259544 h 260162"/>
                <a:gd name="connsiteX13" fmla="*/ 214434 w 738469"/>
                <a:gd name="connsiteY13" fmla="*/ 42639 h 260162"/>
                <a:gd name="connsiteX14" fmla="*/ 139042 w 738469"/>
                <a:gd name="connsiteY14" fmla="*/ 259544 h 260162"/>
                <a:gd name="connsiteX15" fmla="*/ 108144 w 738469"/>
                <a:gd name="connsiteY15" fmla="*/ 259544 h 260162"/>
                <a:gd name="connsiteX16" fmla="*/ 32752 w 738469"/>
                <a:gd name="connsiteY16" fmla="*/ 38314 h 260162"/>
                <a:gd name="connsiteX17" fmla="*/ 32752 w 738469"/>
                <a:gd name="connsiteY17" fmla="*/ 259544 h 260162"/>
                <a:gd name="connsiteX18" fmla="*/ 338645 w 738469"/>
                <a:gd name="connsiteY18" fmla="*/ 259544 h 260162"/>
                <a:gd name="connsiteX19" fmla="*/ 304039 w 738469"/>
                <a:gd name="connsiteY19" fmla="*/ 259544 h 260162"/>
                <a:gd name="connsiteX20" fmla="*/ 304039 w 738469"/>
                <a:gd name="connsiteY20" fmla="*/ 0 h 260162"/>
                <a:gd name="connsiteX21" fmla="*/ 478924 w 738469"/>
                <a:gd name="connsiteY21" fmla="*/ 0 h 260162"/>
                <a:gd name="connsiteX22" fmla="*/ 478924 w 738469"/>
                <a:gd name="connsiteY22" fmla="*/ 30898 h 260162"/>
                <a:gd name="connsiteX23" fmla="*/ 338028 w 738469"/>
                <a:gd name="connsiteY23" fmla="*/ 30898 h 260162"/>
                <a:gd name="connsiteX24" fmla="*/ 338028 w 738469"/>
                <a:gd name="connsiteY24" fmla="*/ 111233 h 260162"/>
                <a:gd name="connsiteX25" fmla="*/ 459767 w 738469"/>
                <a:gd name="connsiteY25" fmla="*/ 111233 h 260162"/>
                <a:gd name="connsiteX26" fmla="*/ 459767 w 738469"/>
                <a:gd name="connsiteY26" fmla="*/ 142131 h 260162"/>
                <a:gd name="connsiteX27" fmla="*/ 338028 w 738469"/>
                <a:gd name="connsiteY27" fmla="*/ 142131 h 260162"/>
                <a:gd name="connsiteX28" fmla="*/ 338028 w 738469"/>
                <a:gd name="connsiteY28" fmla="*/ 260162 h 260162"/>
                <a:gd name="connsiteX29" fmla="*/ 532069 w 738469"/>
                <a:gd name="connsiteY29" fmla="*/ 259544 h 260162"/>
                <a:gd name="connsiteX30" fmla="*/ 495609 w 738469"/>
                <a:gd name="connsiteY30" fmla="*/ 259544 h 260162"/>
                <a:gd name="connsiteX31" fmla="*/ 595101 w 738469"/>
                <a:gd name="connsiteY31" fmla="*/ 0 h 260162"/>
                <a:gd name="connsiteX32" fmla="*/ 632179 w 738469"/>
                <a:gd name="connsiteY32" fmla="*/ 0 h 260162"/>
                <a:gd name="connsiteX33" fmla="*/ 738470 w 738469"/>
                <a:gd name="connsiteY33" fmla="*/ 259544 h 260162"/>
                <a:gd name="connsiteX34" fmla="*/ 699538 w 738469"/>
                <a:gd name="connsiteY34" fmla="*/ 259544 h 260162"/>
                <a:gd name="connsiteX35" fmla="*/ 669257 w 738469"/>
                <a:gd name="connsiteY35" fmla="*/ 181063 h 260162"/>
                <a:gd name="connsiteX36" fmla="*/ 560495 w 738469"/>
                <a:gd name="connsiteY36" fmla="*/ 181063 h 260162"/>
                <a:gd name="connsiteX37" fmla="*/ 532069 w 738469"/>
                <a:gd name="connsiteY37" fmla="*/ 259544 h 260162"/>
                <a:gd name="connsiteX38" fmla="*/ 598809 w 738469"/>
                <a:gd name="connsiteY38" fmla="*/ 76627 h 260162"/>
                <a:gd name="connsiteX39" fmla="*/ 570383 w 738469"/>
                <a:gd name="connsiteY39" fmla="*/ 152637 h 260162"/>
                <a:gd name="connsiteX40" fmla="*/ 658134 w 738469"/>
                <a:gd name="connsiteY40" fmla="*/ 152637 h 260162"/>
                <a:gd name="connsiteX41" fmla="*/ 630944 w 738469"/>
                <a:gd name="connsiteY41" fmla="*/ 80953 h 260162"/>
                <a:gd name="connsiteX42" fmla="*/ 612405 w 738469"/>
                <a:gd name="connsiteY42" fmla="*/ 27190 h 260162"/>
                <a:gd name="connsiteX43" fmla="*/ 612405 w 738469"/>
                <a:gd name="connsiteY43" fmla="*/ 27190 h 260162"/>
                <a:gd name="connsiteX44" fmla="*/ 598191 w 738469"/>
                <a:gd name="connsiteY44" fmla="*/ 76627 h 260162"/>
                <a:gd name="connsiteX45" fmla="*/ 598191 w 738469"/>
                <a:gd name="connsiteY45" fmla="*/ 76627 h 2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38469" h="260162">
                  <a:moveTo>
                    <a:pt x="32752" y="259544"/>
                  </a:moveTo>
                  <a:lnTo>
                    <a:pt x="0" y="259544"/>
                  </a:lnTo>
                  <a:lnTo>
                    <a:pt x="0" y="0"/>
                  </a:lnTo>
                  <a:lnTo>
                    <a:pt x="51909" y="0"/>
                  </a:lnTo>
                  <a:lnTo>
                    <a:pt x="113088" y="183535"/>
                  </a:lnTo>
                  <a:cubicBezTo>
                    <a:pt x="118650" y="200838"/>
                    <a:pt x="122975" y="213197"/>
                    <a:pt x="125447" y="221849"/>
                  </a:cubicBezTo>
                  <a:lnTo>
                    <a:pt x="125447" y="221849"/>
                  </a:lnTo>
                  <a:cubicBezTo>
                    <a:pt x="128537" y="212579"/>
                    <a:pt x="132863" y="198366"/>
                    <a:pt x="139042" y="180445"/>
                  </a:cubicBezTo>
                  <a:lnTo>
                    <a:pt x="139042" y="180445"/>
                  </a:lnTo>
                  <a:lnTo>
                    <a:pt x="201457" y="0"/>
                  </a:lnTo>
                  <a:lnTo>
                    <a:pt x="247805" y="0"/>
                  </a:lnTo>
                  <a:lnTo>
                    <a:pt x="247805" y="259544"/>
                  </a:lnTo>
                  <a:lnTo>
                    <a:pt x="214434" y="259544"/>
                  </a:lnTo>
                  <a:lnTo>
                    <a:pt x="214434" y="42639"/>
                  </a:lnTo>
                  <a:lnTo>
                    <a:pt x="139042" y="259544"/>
                  </a:lnTo>
                  <a:lnTo>
                    <a:pt x="108144" y="259544"/>
                  </a:lnTo>
                  <a:lnTo>
                    <a:pt x="32752" y="38314"/>
                  </a:lnTo>
                  <a:lnTo>
                    <a:pt x="32752" y="259544"/>
                  </a:lnTo>
                  <a:close/>
                  <a:moveTo>
                    <a:pt x="338645" y="259544"/>
                  </a:moveTo>
                  <a:lnTo>
                    <a:pt x="304039" y="259544"/>
                  </a:lnTo>
                  <a:lnTo>
                    <a:pt x="304039" y="0"/>
                  </a:lnTo>
                  <a:lnTo>
                    <a:pt x="478924" y="0"/>
                  </a:lnTo>
                  <a:lnTo>
                    <a:pt x="478924" y="30898"/>
                  </a:lnTo>
                  <a:lnTo>
                    <a:pt x="338028" y="30898"/>
                  </a:lnTo>
                  <a:lnTo>
                    <a:pt x="338028" y="111233"/>
                  </a:lnTo>
                  <a:lnTo>
                    <a:pt x="459767" y="111233"/>
                  </a:lnTo>
                  <a:lnTo>
                    <a:pt x="459767" y="142131"/>
                  </a:lnTo>
                  <a:lnTo>
                    <a:pt x="338028" y="142131"/>
                  </a:lnTo>
                  <a:lnTo>
                    <a:pt x="338028" y="260162"/>
                  </a:lnTo>
                  <a:close/>
                  <a:moveTo>
                    <a:pt x="532069" y="259544"/>
                  </a:moveTo>
                  <a:lnTo>
                    <a:pt x="495609" y="259544"/>
                  </a:lnTo>
                  <a:lnTo>
                    <a:pt x="595101" y="0"/>
                  </a:lnTo>
                  <a:lnTo>
                    <a:pt x="632179" y="0"/>
                  </a:lnTo>
                  <a:lnTo>
                    <a:pt x="738470" y="259544"/>
                  </a:lnTo>
                  <a:lnTo>
                    <a:pt x="699538" y="259544"/>
                  </a:lnTo>
                  <a:lnTo>
                    <a:pt x="669257" y="181063"/>
                  </a:lnTo>
                  <a:lnTo>
                    <a:pt x="560495" y="181063"/>
                  </a:lnTo>
                  <a:lnTo>
                    <a:pt x="532069" y="259544"/>
                  </a:lnTo>
                  <a:close/>
                  <a:moveTo>
                    <a:pt x="598809" y="76627"/>
                  </a:moveTo>
                  <a:lnTo>
                    <a:pt x="570383" y="152637"/>
                  </a:lnTo>
                  <a:lnTo>
                    <a:pt x="658134" y="152637"/>
                  </a:lnTo>
                  <a:lnTo>
                    <a:pt x="630944" y="80953"/>
                  </a:lnTo>
                  <a:cubicBezTo>
                    <a:pt x="622910" y="59324"/>
                    <a:pt x="616730" y="41404"/>
                    <a:pt x="612405" y="27190"/>
                  </a:cubicBezTo>
                  <a:lnTo>
                    <a:pt x="612405" y="27190"/>
                  </a:lnTo>
                  <a:cubicBezTo>
                    <a:pt x="609315" y="43875"/>
                    <a:pt x="604371" y="60560"/>
                    <a:pt x="598191" y="76627"/>
                  </a:cubicBezTo>
                  <a:lnTo>
                    <a:pt x="598191" y="76627"/>
                  </a:lnTo>
                  <a:close/>
                </a:path>
              </a:pathLst>
            </a:custGeom>
            <a:solidFill>
              <a:srgbClr val="91DCF8"/>
            </a:solidFill>
            <a:ln w="617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B293865-F733-41E9-FAA8-ECE05418466B}"/>
                </a:ext>
              </a:extLst>
            </p:cNvPr>
            <p:cNvSpPr/>
            <p:nvPr/>
          </p:nvSpPr>
          <p:spPr>
            <a:xfrm>
              <a:off x="10200221" y="1694932"/>
              <a:ext cx="699537" cy="259544"/>
            </a:xfrm>
            <a:custGeom>
              <a:avLst/>
              <a:gdLst>
                <a:gd name="connsiteX0" fmla="*/ 34606 w 699537"/>
                <a:gd name="connsiteY0" fmla="*/ 259544 h 259544"/>
                <a:gd name="connsiteX1" fmla="*/ 0 w 699537"/>
                <a:gd name="connsiteY1" fmla="*/ 259544 h 259544"/>
                <a:gd name="connsiteX2" fmla="*/ 0 w 699537"/>
                <a:gd name="connsiteY2" fmla="*/ 0 h 259544"/>
                <a:gd name="connsiteX3" fmla="*/ 34606 w 699537"/>
                <a:gd name="connsiteY3" fmla="*/ 0 h 259544"/>
                <a:gd name="connsiteX4" fmla="*/ 34606 w 699537"/>
                <a:gd name="connsiteY4" fmla="*/ 128536 h 259544"/>
                <a:gd name="connsiteX5" fmla="*/ 163761 w 699537"/>
                <a:gd name="connsiteY5" fmla="*/ 0 h 259544"/>
                <a:gd name="connsiteX6" fmla="*/ 210109 w 699537"/>
                <a:gd name="connsiteY6" fmla="*/ 0 h 259544"/>
                <a:gd name="connsiteX7" fmla="*/ 101346 w 699537"/>
                <a:gd name="connsiteY7" fmla="*/ 105054 h 259544"/>
                <a:gd name="connsiteX8" fmla="*/ 215052 w 699537"/>
                <a:gd name="connsiteY8" fmla="*/ 259544 h 259544"/>
                <a:gd name="connsiteX9" fmla="*/ 169941 w 699537"/>
                <a:gd name="connsiteY9" fmla="*/ 259544 h 259544"/>
                <a:gd name="connsiteX10" fmla="*/ 77246 w 699537"/>
                <a:gd name="connsiteY10" fmla="*/ 127918 h 259544"/>
                <a:gd name="connsiteX11" fmla="*/ 34606 w 699537"/>
                <a:gd name="connsiteY11" fmla="*/ 169322 h 259544"/>
                <a:gd name="connsiteX12" fmla="*/ 34606 w 699537"/>
                <a:gd name="connsiteY12" fmla="*/ 258926 h 259544"/>
                <a:gd name="connsiteX13" fmla="*/ 340499 w 699537"/>
                <a:gd name="connsiteY13" fmla="*/ 259544 h 259544"/>
                <a:gd name="connsiteX14" fmla="*/ 241625 w 699537"/>
                <a:gd name="connsiteY14" fmla="*/ 259544 h 259544"/>
                <a:gd name="connsiteX15" fmla="*/ 241625 w 699537"/>
                <a:gd name="connsiteY15" fmla="*/ 0 h 259544"/>
                <a:gd name="connsiteX16" fmla="*/ 339263 w 699537"/>
                <a:gd name="connsiteY16" fmla="*/ 0 h 259544"/>
                <a:gd name="connsiteX17" fmla="*/ 386847 w 699537"/>
                <a:gd name="connsiteY17" fmla="*/ 8034 h 259544"/>
                <a:gd name="connsiteX18" fmla="*/ 414655 w 699537"/>
                <a:gd name="connsiteY18" fmla="*/ 32134 h 259544"/>
                <a:gd name="connsiteX19" fmla="*/ 424543 w 699537"/>
                <a:gd name="connsiteY19" fmla="*/ 66122 h 259544"/>
                <a:gd name="connsiteX20" fmla="*/ 424543 w 699537"/>
                <a:gd name="connsiteY20" fmla="*/ 66122 h 259544"/>
                <a:gd name="connsiteX21" fmla="*/ 415273 w 699537"/>
                <a:gd name="connsiteY21" fmla="*/ 97638 h 259544"/>
                <a:gd name="connsiteX22" fmla="*/ 388083 w 699537"/>
                <a:gd name="connsiteY22" fmla="*/ 121121 h 259544"/>
                <a:gd name="connsiteX23" fmla="*/ 388083 w 699537"/>
                <a:gd name="connsiteY23" fmla="*/ 121121 h 259544"/>
                <a:gd name="connsiteX24" fmla="*/ 424543 w 699537"/>
                <a:gd name="connsiteY24" fmla="*/ 144603 h 259544"/>
                <a:gd name="connsiteX25" fmla="*/ 436902 w 699537"/>
                <a:gd name="connsiteY25" fmla="*/ 184153 h 259544"/>
                <a:gd name="connsiteX26" fmla="*/ 436902 w 699537"/>
                <a:gd name="connsiteY26" fmla="*/ 184153 h 259544"/>
                <a:gd name="connsiteX27" fmla="*/ 429487 w 699537"/>
                <a:gd name="connsiteY27" fmla="*/ 218141 h 259544"/>
                <a:gd name="connsiteX28" fmla="*/ 410329 w 699537"/>
                <a:gd name="connsiteY28" fmla="*/ 242242 h 259544"/>
                <a:gd name="connsiteX29" fmla="*/ 381903 w 699537"/>
                <a:gd name="connsiteY29" fmla="*/ 255219 h 259544"/>
                <a:gd name="connsiteX30" fmla="*/ 339881 w 699537"/>
                <a:gd name="connsiteY30" fmla="*/ 259544 h 259544"/>
                <a:gd name="connsiteX31" fmla="*/ 339881 w 699537"/>
                <a:gd name="connsiteY31" fmla="*/ 259544 h 259544"/>
                <a:gd name="connsiteX32" fmla="*/ 276231 w 699537"/>
                <a:gd name="connsiteY32" fmla="*/ 30898 h 259544"/>
                <a:gd name="connsiteX33" fmla="*/ 276231 w 699537"/>
                <a:gd name="connsiteY33" fmla="*/ 109379 h 259544"/>
                <a:gd name="connsiteX34" fmla="*/ 332466 w 699537"/>
                <a:gd name="connsiteY34" fmla="*/ 109379 h 259544"/>
                <a:gd name="connsiteX35" fmla="*/ 365218 w 699537"/>
                <a:gd name="connsiteY35" fmla="*/ 106290 h 259544"/>
                <a:gd name="connsiteX36" fmla="*/ 365218 w 699537"/>
                <a:gd name="connsiteY36" fmla="*/ 106290 h 259544"/>
                <a:gd name="connsiteX37" fmla="*/ 384993 w 699537"/>
                <a:gd name="connsiteY37" fmla="*/ 93312 h 259544"/>
                <a:gd name="connsiteX38" fmla="*/ 391790 w 699537"/>
                <a:gd name="connsiteY38" fmla="*/ 70448 h 259544"/>
                <a:gd name="connsiteX39" fmla="*/ 391790 w 699537"/>
                <a:gd name="connsiteY39" fmla="*/ 70448 h 259544"/>
                <a:gd name="connsiteX40" fmla="*/ 385611 w 699537"/>
                <a:gd name="connsiteY40" fmla="*/ 47583 h 259544"/>
                <a:gd name="connsiteX41" fmla="*/ 367690 w 699537"/>
                <a:gd name="connsiteY41" fmla="*/ 33988 h 259544"/>
                <a:gd name="connsiteX42" fmla="*/ 328140 w 699537"/>
                <a:gd name="connsiteY42" fmla="*/ 30280 h 259544"/>
                <a:gd name="connsiteX43" fmla="*/ 276231 w 699537"/>
                <a:gd name="connsiteY43" fmla="*/ 30280 h 259544"/>
                <a:gd name="connsiteX44" fmla="*/ 276231 w 699537"/>
                <a:gd name="connsiteY44" fmla="*/ 139660 h 259544"/>
                <a:gd name="connsiteX45" fmla="*/ 276231 w 699537"/>
                <a:gd name="connsiteY45" fmla="*/ 228646 h 259544"/>
                <a:gd name="connsiteX46" fmla="*/ 341117 w 699537"/>
                <a:gd name="connsiteY46" fmla="*/ 228646 h 259544"/>
                <a:gd name="connsiteX47" fmla="*/ 364600 w 699537"/>
                <a:gd name="connsiteY47" fmla="*/ 227410 h 259544"/>
                <a:gd name="connsiteX48" fmla="*/ 364600 w 699537"/>
                <a:gd name="connsiteY48" fmla="*/ 227410 h 259544"/>
                <a:gd name="connsiteX49" fmla="*/ 384375 w 699537"/>
                <a:gd name="connsiteY49" fmla="*/ 220613 h 259544"/>
                <a:gd name="connsiteX50" fmla="*/ 397352 w 699537"/>
                <a:gd name="connsiteY50" fmla="*/ 206400 h 259544"/>
                <a:gd name="connsiteX51" fmla="*/ 402296 w 699537"/>
                <a:gd name="connsiteY51" fmla="*/ 184771 h 259544"/>
                <a:gd name="connsiteX52" fmla="*/ 402296 w 699537"/>
                <a:gd name="connsiteY52" fmla="*/ 184771 h 259544"/>
                <a:gd name="connsiteX53" fmla="*/ 394880 w 699537"/>
                <a:gd name="connsiteY53" fmla="*/ 159434 h 259544"/>
                <a:gd name="connsiteX54" fmla="*/ 374487 w 699537"/>
                <a:gd name="connsiteY54" fmla="*/ 144603 h 259544"/>
                <a:gd name="connsiteX55" fmla="*/ 336792 w 699537"/>
                <a:gd name="connsiteY55" fmla="*/ 140278 h 259544"/>
                <a:gd name="connsiteX56" fmla="*/ 276849 w 699537"/>
                <a:gd name="connsiteY56" fmla="*/ 140278 h 259544"/>
                <a:gd name="connsiteX57" fmla="*/ 493137 w 699537"/>
                <a:gd name="connsiteY57" fmla="*/ 259544 h 259544"/>
                <a:gd name="connsiteX58" fmla="*/ 456677 w 699537"/>
                <a:gd name="connsiteY58" fmla="*/ 259544 h 259544"/>
                <a:gd name="connsiteX59" fmla="*/ 556170 w 699537"/>
                <a:gd name="connsiteY59" fmla="*/ 0 h 259544"/>
                <a:gd name="connsiteX60" fmla="*/ 593248 w 699537"/>
                <a:gd name="connsiteY60" fmla="*/ 0 h 259544"/>
                <a:gd name="connsiteX61" fmla="*/ 699537 w 699537"/>
                <a:gd name="connsiteY61" fmla="*/ 259544 h 259544"/>
                <a:gd name="connsiteX62" fmla="*/ 660606 w 699537"/>
                <a:gd name="connsiteY62" fmla="*/ 259544 h 259544"/>
                <a:gd name="connsiteX63" fmla="*/ 630326 w 699537"/>
                <a:gd name="connsiteY63" fmla="*/ 181063 h 259544"/>
                <a:gd name="connsiteX64" fmla="*/ 521563 w 699537"/>
                <a:gd name="connsiteY64" fmla="*/ 181063 h 259544"/>
                <a:gd name="connsiteX65" fmla="*/ 493137 w 699537"/>
                <a:gd name="connsiteY65" fmla="*/ 259544 h 259544"/>
                <a:gd name="connsiteX66" fmla="*/ 559877 w 699537"/>
                <a:gd name="connsiteY66" fmla="*/ 76627 h 259544"/>
                <a:gd name="connsiteX67" fmla="*/ 531451 w 699537"/>
                <a:gd name="connsiteY67" fmla="*/ 152637 h 259544"/>
                <a:gd name="connsiteX68" fmla="*/ 619202 w 699537"/>
                <a:gd name="connsiteY68" fmla="*/ 152637 h 259544"/>
                <a:gd name="connsiteX69" fmla="*/ 592012 w 699537"/>
                <a:gd name="connsiteY69" fmla="*/ 80953 h 259544"/>
                <a:gd name="connsiteX70" fmla="*/ 573473 w 699537"/>
                <a:gd name="connsiteY70" fmla="*/ 27190 h 259544"/>
                <a:gd name="connsiteX71" fmla="*/ 573473 w 699537"/>
                <a:gd name="connsiteY71" fmla="*/ 27190 h 259544"/>
                <a:gd name="connsiteX72" fmla="*/ 559259 w 699537"/>
                <a:gd name="connsiteY72" fmla="*/ 76627 h 259544"/>
                <a:gd name="connsiteX73" fmla="*/ 559259 w 699537"/>
                <a:gd name="connsiteY73" fmla="*/ 76627 h 2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99537" h="259544">
                  <a:moveTo>
                    <a:pt x="34606" y="259544"/>
                  </a:moveTo>
                  <a:lnTo>
                    <a:pt x="0" y="259544"/>
                  </a:lnTo>
                  <a:lnTo>
                    <a:pt x="0" y="0"/>
                  </a:lnTo>
                  <a:lnTo>
                    <a:pt x="34606" y="0"/>
                  </a:lnTo>
                  <a:lnTo>
                    <a:pt x="34606" y="128536"/>
                  </a:lnTo>
                  <a:lnTo>
                    <a:pt x="163761" y="0"/>
                  </a:lnTo>
                  <a:lnTo>
                    <a:pt x="210109" y="0"/>
                  </a:lnTo>
                  <a:lnTo>
                    <a:pt x="101346" y="105054"/>
                  </a:lnTo>
                  <a:lnTo>
                    <a:pt x="215052" y="259544"/>
                  </a:lnTo>
                  <a:lnTo>
                    <a:pt x="169941" y="259544"/>
                  </a:lnTo>
                  <a:lnTo>
                    <a:pt x="77246" y="127918"/>
                  </a:lnTo>
                  <a:lnTo>
                    <a:pt x="34606" y="169322"/>
                  </a:lnTo>
                  <a:lnTo>
                    <a:pt x="34606" y="258926"/>
                  </a:lnTo>
                  <a:close/>
                  <a:moveTo>
                    <a:pt x="340499" y="259544"/>
                  </a:moveTo>
                  <a:lnTo>
                    <a:pt x="241625" y="259544"/>
                  </a:lnTo>
                  <a:lnTo>
                    <a:pt x="241625" y="0"/>
                  </a:lnTo>
                  <a:lnTo>
                    <a:pt x="339263" y="0"/>
                  </a:lnTo>
                  <a:cubicBezTo>
                    <a:pt x="359038" y="0"/>
                    <a:pt x="375105" y="2472"/>
                    <a:pt x="386847" y="8034"/>
                  </a:cubicBezTo>
                  <a:cubicBezTo>
                    <a:pt x="398588" y="13595"/>
                    <a:pt x="407858" y="21629"/>
                    <a:pt x="414655" y="32134"/>
                  </a:cubicBezTo>
                  <a:cubicBezTo>
                    <a:pt x="421453" y="43257"/>
                    <a:pt x="424543" y="54381"/>
                    <a:pt x="424543" y="66122"/>
                  </a:cubicBezTo>
                  <a:lnTo>
                    <a:pt x="424543" y="66122"/>
                  </a:lnTo>
                  <a:cubicBezTo>
                    <a:pt x="424543" y="77245"/>
                    <a:pt x="421453" y="87751"/>
                    <a:pt x="415273" y="97638"/>
                  </a:cubicBezTo>
                  <a:cubicBezTo>
                    <a:pt x="409093" y="107526"/>
                    <a:pt x="400442" y="115559"/>
                    <a:pt x="388083" y="121121"/>
                  </a:cubicBezTo>
                  <a:lnTo>
                    <a:pt x="388083" y="121121"/>
                  </a:lnTo>
                  <a:cubicBezTo>
                    <a:pt x="403532" y="125446"/>
                    <a:pt x="415891" y="133480"/>
                    <a:pt x="424543" y="144603"/>
                  </a:cubicBezTo>
                  <a:cubicBezTo>
                    <a:pt x="433194" y="155727"/>
                    <a:pt x="436902" y="168704"/>
                    <a:pt x="436902" y="184153"/>
                  </a:cubicBezTo>
                  <a:lnTo>
                    <a:pt x="436902" y="184153"/>
                  </a:lnTo>
                  <a:cubicBezTo>
                    <a:pt x="436902" y="196512"/>
                    <a:pt x="434430" y="207636"/>
                    <a:pt x="429487" y="218141"/>
                  </a:cubicBezTo>
                  <a:cubicBezTo>
                    <a:pt x="424543" y="228646"/>
                    <a:pt x="417745" y="236680"/>
                    <a:pt x="410329" y="242242"/>
                  </a:cubicBezTo>
                  <a:cubicBezTo>
                    <a:pt x="402914" y="247803"/>
                    <a:pt x="393026" y="252129"/>
                    <a:pt x="381903" y="255219"/>
                  </a:cubicBezTo>
                  <a:cubicBezTo>
                    <a:pt x="370780" y="258308"/>
                    <a:pt x="356566" y="259544"/>
                    <a:pt x="339881" y="259544"/>
                  </a:cubicBezTo>
                  <a:lnTo>
                    <a:pt x="339881" y="259544"/>
                  </a:lnTo>
                  <a:close/>
                  <a:moveTo>
                    <a:pt x="276231" y="30898"/>
                  </a:moveTo>
                  <a:lnTo>
                    <a:pt x="276231" y="109379"/>
                  </a:lnTo>
                  <a:lnTo>
                    <a:pt x="332466" y="109379"/>
                  </a:lnTo>
                  <a:cubicBezTo>
                    <a:pt x="347915" y="109379"/>
                    <a:pt x="358420" y="108144"/>
                    <a:pt x="365218" y="106290"/>
                  </a:cubicBezTo>
                  <a:lnTo>
                    <a:pt x="365218" y="106290"/>
                  </a:lnTo>
                  <a:cubicBezTo>
                    <a:pt x="373870" y="103818"/>
                    <a:pt x="380667" y="99492"/>
                    <a:pt x="384993" y="93312"/>
                  </a:cubicBezTo>
                  <a:cubicBezTo>
                    <a:pt x="389319" y="87133"/>
                    <a:pt x="391790" y="79717"/>
                    <a:pt x="391790" y="70448"/>
                  </a:cubicBezTo>
                  <a:lnTo>
                    <a:pt x="391790" y="70448"/>
                  </a:lnTo>
                  <a:cubicBezTo>
                    <a:pt x="391790" y="61796"/>
                    <a:pt x="389937" y="54381"/>
                    <a:pt x="385611" y="47583"/>
                  </a:cubicBezTo>
                  <a:cubicBezTo>
                    <a:pt x="381285" y="40786"/>
                    <a:pt x="375723" y="36460"/>
                    <a:pt x="367690" y="33988"/>
                  </a:cubicBezTo>
                  <a:cubicBezTo>
                    <a:pt x="360274" y="31516"/>
                    <a:pt x="346679" y="30280"/>
                    <a:pt x="328140" y="30280"/>
                  </a:cubicBezTo>
                  <a:lnTo>
                    <a:pt x="276231" y="30280"/>
                  </a:lnTo>
                  <a:close/>
                  <a:moveTo>
                    <a:pt x="276231" y="139660"/>
                  </a:moveTo>
                  <a:lnTo>
                    <a:pt x="276231" y="228646"/>
                  </a:lnTo>
                  <a:lnTo>
                    <a:pt x="341117" y="228646"/>
                  </a:lnTo>
                  <a:cubicBezTo>
                    <a:pt x="352241" y="228646"/>
                    <a:pt x="360274" y="228646"/>
                    <a:pt x="364600" y="227410"/>
                  </a:cubicBezTo>
                  <a:lnTo>
                    <a:pt x="364600" y="227410"/>
                  </a:lnTo>
                  <a:cubicBezTo>
                    <a:pt x="372634" y="226174"/>
                    <a:pt x="378813" y="223703"/>
                    <a:pt x="384375" y="220613"/>
                  </a:cubicBezTo>
                  <a:cubicBezTo>
                    <a:pt x="389937" y="217523"/>
                    <a:pt x="394262" y="212579"/>
                    <a:pt x="397352" y="206400"/>
                  </a:cubicBezTo>
                  <a:cubicBezTo>
                    <a:pt x="401060" y="200220"/>
                    <a:pt x="402296" y="192804"/>
                    <a:pt x="402296" y="184771"/>
                  </a:cubicBezTo>
                  <a:lnTo>
                    <a:pt x="402296" y="184771"/>
                  </a:lnTo>
                  <a:cubicBezTo>
                    <a:pt x="402296" y="174883"/>
                    <a:pt x="399824" y="166850"/>
                    <a:pt x="394880" y="159434"/>
                  </a:cubicBezTo>
                  <a:cubicBezTo>
                    <a:pt x="389937" y="152019"/>
                    <a:pt x="383139" y="147075"/>
                    <a:pt x="374487" y="144603"/>
                  </a:cubicBezTo>
                  <a:cubicBezTo>
                    <a:pt x="365836" y="141513"/>
                    <a:pt x="352859" y="140278"/>
                    <a:pt x="336792" y="140278"/>
                  </a:cubicBezTo>
                  <a:lnTo>
                    <a:pt x="276849" y="140278"/>
                  </a:lnTo>
                  <a:close/>
                  <a:moveTo>
                    <a:pt x="493137" y="259544"/>
                  </a:moveTo>
                  <a:lnTo>
                    <a:pt x="456677" y="259544"/>
                  </a:lnTo>
                  <a:lnTo>
                    <a:pt x="556170" y="0"/>
                  </a:lnTo>
                  <a:lnTo>
                    <a:pt x="593248" y="0"/>
                  </a:lnTo>
                  <a:lnTo>
                    <a:pt x="699537" y="259544"/>
                  </a:lnTo>
                  <a:lnTo>
                    <a:pt x="660606" y="259544"/>
                  </a:lnTo>
                  <a:lnTo>
                    <a:pt x="630326" y="181063"/>
                  </a:lnTo>
                  <a:lnTo>
                    <a:pt x="521563" y="181063"/>
                  </a:lnTo>
                  <a:lnTo>
                    <a:pt x="493137" y="259544"/>
                  </a:lnTo>
                  <a:close/>
                  <a:moveTo>
                    <a:pt x="559877" y="76627"/>
                  </a:moveTo>
                  <a:lnTo>
                    <a:pt x="531451" y="152637"/>
                  </a:lnTo>
                  <a:lnTo>
                    <a:pt x="619202" y="152637"/>
                  </a:lnTo>
                  <a:lnTo>
                    <a:pt x="592012" y="80953"/>
                  </a:lnTo>
                  <a:cubicBezTo>
                    <a:pt x="583978" y="59324"/>
                    <a:pt x="577798" y="41403"/>
                    <a:pt x="573473" y="27190"/>
                  </a:cubicBezTo>
                  <a:lnTo>
                    <a:pt x="573473" y="27190"/>
                  </a:lnTo>
                  <a:cubicBezTo>
                    <a:pt x="570383" y="43875"/>
                    <a:pt x="565439" y="60560"/>
                    <a:pt x="559259" y="76627"/>
                  </a:cubicBezTo>
                  <a:lnTo>
                    <a:pt x="559259" y="76627"/>
                  </a:lnTo>
                  <a:close/>
                </a:path>
              </a:pathLst>
            </a:custGeom>
            <a:solidFill>
              <a:srgbClr val="002856"/>
            </a:solidFill>
            <a:ln w="617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04DEC98-9F81-E995-5AB3-B909991FDEAD}"/>
                </a:ext>
              </a:extLst>
            </p:cNvPr>
            <p:cNvSpPr/>
            <p:nvPr/>
          </p:nvSpPr>
          <p:spPr>
            <a:xfrm>
              <a:off x="7318027" y="5216703"/>
              <a:ext cx="655044" cy="261398"/>
            </a:xfrm>
            <a:custGeom>
              <a:avLst/>
              <a:gdLst>
                <a:gd name="connsiteX0" fmla="*/ 44494 w 655044"/>
                <a:gd name="connsiteY0" fmla="*/ 229882 h 261398"/>
                <a:gd name="connsiteX1" fmla="*/ 171795 w 655044"/>
                <a:gd name="connsiteY1" fmla="*/ 229882 h 261398"/>
                <a:gd name="connsiteX2" fmla="*/ 171795 w 655044"/>
                <a:gd name="connsiteY2" fmla="*/ 260780 h 261398"/>
                <a:gd name="connsiteX3" fmla="*/ 0 w 655044"/>
                <a:gd name="connsiteY3" fmla="*/ 260780 h 261398"/>
                <a:gd name="connsiteX4" fmla="*/ 3708 w 655044"/>
                <a:gd name="connsiteY4" fmla="*/ 238534 h 261398"/>
                <a:gd name="connsiteX5" fmla="*/ 3708 w 655044"/>
                <a:gd name="connsiteY5" fmla="*/ 238534 h 261398"/>
                <a:gd name="connsiteX6" fmla="*/ 24719 w 655044"/>
                <a:gd name="connsiteY6" fmla="*/ 203928 h 261398"/>
                <a:gd name="connsiteX7" fmla="*/ 66740 w 655044"/>
                <a:gd name="connsiteY7" fmla="*/ 164378 h 261398"/>
                <a:gd name="connsiteX8" fmla="*/ 66740 w 655044"/>
                <a:gd name="connsiteY8" fmla="*/ 164378 h 261398"/>
                <a:gd name="connsiteX9" fmla="*/ 123593 w 655044"/>
                <a:gd name="connsiteY9" fmla="*/ 109379 h 261398"/>
                <a:gd name="connsiteX10" fmla="*/ 138424 w 655044"/>
                <a:gd name="connsiteY10" fmla="*/ 71066 h 261398"/>
                <a:gd name="connsiteX11" fmla="*/ 138424 w 655044"/>
                <a:gd name="connsiteY11" fmla="*/ 71066 h 261398"/>
                <a:gd name="connsiteX12" fmla="*/ 124829 w 655044"/>
                <a:gd name="connsiteY12" fmla="*/ 38932 h 261398"/>
                <a:gd name="connsiteX13" fmla="*/ 89605 w 655044"/>
                <a:gd name="connsiteY13" fmla="*/ 25954 h 261398"/>
                <a:gd name="connsiteX14" fmla="*/ 89605 w 655044"/>
                <a:gd name="connsiteY14" fmla="*/ 25954 h 261398"/>
                <a:gd name="connsiteX15" fmla="*/ 52527 w 655044"/>
                <a:gd name="connsiteY15" fmla="*/ 39549 h 261398"/>
                <a:gd name="connsiteX16" fmla="*/ 38314 w 655044"/>
                <a:gd name="connsiteY16" fmla="*/ 77863 h 261398"/>
                <a:gd name="connsiteX17" fmla="*/ 38314 w 655044"/>
                <a:gd name="connsiteY17" fmla="*/ 77863 h 261398"/>
                <a:gd name="connsiteX18" fmla="*/ 5562 w 655044"/>
                <a:gd name="connsiteY18" fmla="*/ 74773 h 261398"/>
                <a:gd name="connsiteX19" fmla="*/ 30898 w 655044"/>
                <a:gd name="connsiteY19" fmla="*/ 19157 h 261398"/>
                <a:gd name="connsiteX20" fmla="*/ 89605 w 655044"/>
                <a:gd name="connsiteY20" fmla="*/ 0 h 261398"/>
                <a:gd name="connsiteX21" fmla="*/ 89605 w 655044"/>
                <a:gd name="connsiteY21" fmla="*/ 0 h 261398"/>
                <a:gd name="connsiteX22" fmla="*/ 148930 w 655044"/>
                <a:gd name="connsiteY22" fmla="*/ 21011 h 261398"/>
                <a:gd name="connsiteX23" fmla="*/ 170559 w 655044"/>
                <a:gd name="connsiteY23" fmla="*/ 72301 h 261398"/>
                <a:gd name="connsiteX24" fmla="*/ 170559 w 655044"/>
                <a:gd name="connsiteY24" fmla="*/ 72301 h 261398"/>
                <a:gd name="connsiteX25" fmla="*/ 164379 w 655044"/>
                <a:gd name="connsiteY25" fmla="*/ 103200 h 261398"/>
                <a:gd name="connsiteX26" fmla="*/ 143368 w 655044"/>
                <a:gd name="connsiteY26" fmla="*/ 134716 h 261398"/>
                <a:gd name="connsiteX27" fmla="*/ 93931 w 655044"/>
                <a:gd name="connsiteY27" fmla="*/ 180445 h 261398"/>
                <a:gd name="connsiteX28" fmla="*/ 93931 w 655044"/>
                <a:gd name="connsiteY28" fmla="*/ 180445 h 261398"/>
                <a:gd name="connsiteX29" fmla="*/ 56853 w 655044"/>
                <a:gd name="connsiteY29" fmla="*/ 213197 h 261398"/>
                <a:gd name="connsiteX30" fmla="*/ 43258 w 655044"/>
                <a:gd name="connsiteY30" fmla="*/ 230500 h 261398"/>
                <a:gd name="connsiteX31" fmla="*/ 43258 w 655044"/>
                <a:gd name="connsiteY31" fmla="*/ 230500 h 261398"/>
                <a:gd name="connsiteX32" fmla="*/ 255220 w 655044"/>
                <a:gd name="connsiteY32" fmla="*/ 260780 h 261398"/>
                <a:gd name="connsiteX33" fmla="*/ 220614 w 655044"/>
                <a:gd name="connsiteY33" fmla="*/ 260780 h 261398"/>
                <a:gd name="connsiteX34" fmla="*/ 220614 w 655044"/>
                <a:gd name="connsiteY34" fmla="*/ 1236 h 261398"/>
                <a:gd name="connsiteX35" fmla="*/ 395498 w 655044"/>
                <a:gd name="connsiteY35" fmla="*/ 1236 h 261398"/>
                <a:gd name="connsiteX36" fmla="*/ 395498 w 655044"/>
                <a:gd name="connsiteY36" fmla="*/ 32134 h 261398"/>
                <a:gd name="connsiteX37" fmla="*/ 254602 w 655044"/>
                <a:gd name="connsiteY37" fmla="*/ 32134 h 261398"/>
                <a:gd name="connsiteX38" fmla="*/ 254602 w 655044"/>
                <a:gd name="connsiteY38" fmla="*/ 112469 h 261398"/>
                <a:gd name="connsiteX39" fmla="*/ 376341 w 655044"/>
                <a:gd name="connsiteY39" fmla="*/ 112469 h 261398"/>
                <a:gd name="connsiteX40" fmla="*/ 376341 w 655044"/>
                <a:gd name="connsiteY40" fmla="*/ 143367 h 261398"/>
                <a:gd name="connsiteX41" fmla="*/ 254602 w 655044"/>
                <a:gd name="connsiteY41" fmla="*/ 143367 h 261398"/>
                <a:gd name="connsiteX42" fmla="*/ 254602 w 655044"/>
                <a:gd name="connsiteY42" fmla="*/ 261398 h 261398"/>
                <a:gd name="connsiteX43" fmla="*/ 448644 w 655044"/>
                <a:gd name="connsiteY43" fmla="*/ 260780 h 261398"/>
                <a:gd name="connsiteX44" fmla="*/ 412184 w 655044"/>
                <a:gd name="connsiteY44" fmla="*/ 260780 h 261398"/>
                <a:gd name="connsiteX45" fmla="*/ 511676 w 655044"/>
                <a:gd name="connsiteY45" fmla="*/ 1236 h 261398"/>
                <a:gd name="connsiteX46" fmla="*/ 548754 w 655044"/>
                <a:gd name="connsiteY46" fmla="*/ 1236 h 261398"/>
                <a:gd name="connsiteX47" fmla="*/ 655044 w 655044"/>
                <a:gd name="connsiteY47" fmla="*/ 260780 h 261398"/>
                <a:gd name="connsiteX48" fmla="*/ 616112 w 655044"/>
                <a:gd name="connsiteY48" fmla="*/ 260780 h 261398"/>
                <a:gd name="connsiteX49" fmla="*/ 585832 w 655044"/>
                <a:gd name="connsiteY49" fmla="*/ 182299 h 261398"/>
                <a:gd name="connsiteX50" fmla="*/ 477070 w 655044"/>
                <a:gd name="connsiteY50" fmla="*/ 182299 h 261398"/>
                <a:gd name="connsiteX51" fmla="*/ 448644 w 655044"/>
                <a:gd name="connsiteY51" fmla="*/ 260780 h 261398"/>
                <a:gd name="connsiteX52" fmla="*/ 515384 w 655044"/>
                <a:gd name="connsiteY52" fmla="*/ 77863 h 261398"/>
                <a:gd name="connsiteX53" fmla="*/ 486957 w 655044"/>
                <a:gd name="connsiteY53" fmla="*/ 153873 h 261398"/>
                <a:gd name="connsiteX54" fmla="*/ 574709 w 655044"/>
                <a:gd name="connsiteY54" fmla="*/ 153873 h 261398"/>
                <a:gd name="connsiteX55" fmla="*/ 547518 w 655044"/>
                <a:gd name="connsiteY55" fmla="*/ 82189 h 261398"/>
                <a:gd name="connsiteX56" fmla="*/ 528979 w 655044"/>
                <a:gd name="connsiteY56" fmla="*/ 28426 h 261398"/>
                <a:gd name="connsiteX57" fmla="*/ 528979 w 655044"/>
                <a:gd name="connsiteY57" fmla="*/ 28426 h 261398"/>
                <a:gd name="connsiteX58" fmla="*/ 514766 w 655044"/>
                <a:gd name="connsiteY58" fmla="*/ 77863 h 261398"/>
                <a:gd name="connsiteX59" fmla="*/ 514766 w 655044"/>
                <a:gd name="connsiteY59" fmla="*/ 77863 h 2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55044" h="261398">
                  <a:moveTo>
                    <a:pt x="44494" y="229882"/>
                  </a:moveTo>
                  <a:lnTo>
                    <a:pt x="171795" y="229882"/>
                  </a:lnTo>
                  <a:lnTo>
                    <a:pt x="171795" y="260780"/>
                  </a:lnTo>
                  <a:lnTo>
                    <a:pt x="0" y="260780"/>
                  </a:lnTo>
                  <a:cubicBezTo>
                    <a:pt x="0" y="253365"/>
                    <a:pt x="1236" y="245949"/>
                    <a:pt x="3708" y="238534"/>
                  </a:cubicBezTo>
                  <a:lnTo>
                    <a:pt x="3708" y="238534"/>
                  </a:lnTo>
                  <a:cubicBezTo>
                    <a:pt x="8033" y="226792"/>
                    <a:pt x="14831" y="215051"/>
                    <a:pt x="24719" y="203928"/>
                  </a:cubicBezTo>
                  <a:cubicBezTo>
                    <a:pt x="34606" y="192804"/>
                    <a:pt x="48201" y="179209"/>
                    <a:pt x="66740" y="164378"/>
                  </a:cubicBezTo>
                  <a:lnTo>
                    <a:pt x="66740" y="164378"/>
                  </a:lnTo>
                  <a:cubicBezTo>
                    <a:pt x="95167" y="141513"/>
                    <a:pt x="113706" y="122974"/>
                    <a:pt x="123593" y="109379"/>
                  </a:cubicBezTo>
                  <a:cubicBezTo>
                    <a:pt x="133481" y="95784"/>
                    <a:pt x="138424" y="82807"/>
                    <a:pt x="138424" y="71066"/>
                  </a:cubicBezTo>
                  <a:lnTo>
                    <a:pt x="138424" y="71066"/>
                  </a:lnTo>
                  <a:cubicBezTo>
                    <a:pt x="138424" y="58706"/>
                    <a:pt x="134099" y="47583"/>
                    <a:pt x="124829" y="38932"/>
                  </a:cubicBezTo>
                  <a:cubicBezTo>
                    <a:pt x="115560" y="30280"/>
                    <a:pt x="103818" y="25954"/>
                    <a:pt x="89605" y="25954"/>
                  </a:cubicBezTo>
                  <a:lnTo>
                    <a:pt x="89605" y="25954"/>
                  </a:lnTo>
                  <a:cubicBezTo>
                    <a:pt x="74156" y="25954"/>
                    <a:pt x="61797" y="30280"/>
                    <a:pt x="52527" y="39549"/>
                  </a:cubicBezTo>
                  <a:cubicBezTo>
                    <a:pt x="43258" y="48819"/>
                    <a:pt x="38932" y="61796"/>
                    <a:pt x="38314" y="77863"/>
                  </a:cubicBezTo>
                  <a:lnTo>
                    <a:pt x="38314" y="77863"/>
                  </a:lnTo>
                  <a:lnTo>
                    <a:pt x="5562" y="74773"/>
                  </a:lnTo>
                  <a:cubicBezTo>
                    <a:pt x="8033" y="50055"/>
                    <a:pt x="16067" y="31516"/>
                    <a:pt x="30898" y="19157"/>
                  </a:cubicBezTo>
                  <a:cubicBezTo>
                    <a:pt x="45729" y="6180"/>
                    <a:pt x="65504" y="0"/>
                    <a:pt x="89605" y="0"/>
                  </a:cubicBezTo>
                  <a:lnTo>
                    <a:pt x="89605" y="0"/>
                  </a:lnTo>
                  <a:cubicBezTo>
                    <a:pt x="114324" y="0"/>
                    <a:pt x="134099" y="6797"/>
                    <a:pt x="148930" y="21011"/>
                  </a:cubicBezTo>
                  <a:cubicBezTo>
                    <a:pt x="163761" y="34606"/>
                    <a:pt x="170559" y="51909"/>
                    <a:pt x="170559" y="72301"/>
                  </a:cubicBezTo>
                  <a:lnTo>
                    <a:pt x="170559" y="72301"/>
                  </a:lnTo>
                  <a:cubicBezTo>
                    <a:pt x="170559" y="82807"/>
                    <a:pt x="168705" y="92694"/>
                    <a:pt x="164379" y="103200"/>
                  </a:cubicBezTo>
                  <a:cubicBezTo>
                    <a:pt x="160053" y="113087"/>
                    <a:pt x="153256" y="123593"/>
                    <a:pt x="143368" y="134716"/>
                  </a:cubicBezTo>
                  <a:cubicBezTo>
                    <a:pt x="133481" y="145839"/>
                    <a:pt x="117414" y="161288"/>
                    <a:pt x="93931" y="180445"/>
                  </a:cubicBezTo>
                  <a:lnTo>
                    <a:pt x="93931" y="180445"/>
                  </a:lnTo>
                  <a:cubicBezTo>
                    <a:pt x="74774" y="196512"/>
                    <a:pt x="62415" y="207635"/>
                    <a:pt x="56853" y="213197"/>
                  </a:cubicBezTo>
                  <a:cubicBezTo>
                    <a:pt x="51291" y="218759"/>
                    <a:pt x="46965" y="224938"/>
                    <a:pt x="43258" y="230500"/>
                  </a:cubicBezTo>
                  <a:lnTo>
                    <a:pt x="43258" y="230500"/>
                  </a:lnTo>
                  <a:close/>
                  <a:moveTo>
                    <a:pt x="255220" y="260780"/>
                  </a:moveTo>
                  <a:lnTo>
                    <a:pt x="220614" y="260780"/>
                  </a:lnTo>
                  <a:lnTo>
                    <a:pt x="220614" y="1236"/>
                  </a:lnTo>
                  <a:lnTo>
                    <a:pt x="395498" y="1236"/>
                  </a:lnTo>
                  <a:lnTo>
                    <a:pt x="395498" y="32134"/>
                  </a:lnTo>
                  <a:lnTo>
                    <a:pt x="254602" y="32134"/>
                  </a:lnTo>
                  <a:lnTo>
                    <a:pt x="254602" y="112469"/>
                  </a:lnTo>
                  <a:lnTo>
                    <a:pt x="376341" y="112469"/>
                  </a:lnTo>
                  <a:lnTo>
                    <a:pt x="376341" y="143367"/>
                  </a:lnTo>
                  <a:lnTo>
                    <a:pt x="254602" y="143367"/>
                  </a:lnTo>
                  <a:lnTo>
                    <a:pt x="254602" y="261398"/>
                  </a:lnTo>
                  <a:close/>
                  <a:moveTo>
                    <a:pt x="448644" y="260780"/>
                  </a:moveTo>
                  <a:lnTo>
                    <a:pt x="412184" y="260780"/>
                  </a:lnTo>
                  <a:lnTo>
                    <a:pt x="511676" y="1236"/>
                  </a:lnTo>
                  <a:lnTo>
                    <a:pt x="548754" y="1236"/>
                  </a:lnTo>
                  <a:lnTo>
                    <a:pt x="655044" y="260780"/>
                  </a:lnTo>
                  <a:lnTo>
                    <a:pt x="616112" y="260780"/>
                  </a:lnTo>
                  <a:lnTo>
                    <a:pt x="585832" y="182299"/>
                  </a:lnTo>
                  <a:lnTo>
                    <a:pt x="477070" y="182299"/>
                  </a:lnTo>
                  <a:lnTo>
                    <a:pt x="448644" y="260780"/>
                  </a:lnTo>
                  <a:close/>
                  <a:moveTo>
                    <a:pt x="515384" y="77863"/>
                  </a:moveTo>
                  <a:lnTo>
                    <a:pt x="486957" y="153873"/>
                  </a:lnTo>
                  <a:lnTo>
                    <a:pt x="574709" y="153873"/>
                  </a:lnTo>
                  <a:lnTo>
                    <a:pt x="547518" y="82189"/>
                  </a:lnTo>
                  <a:cubicBezTo>
                    <a:pt x="539484" y="60560"/>
                    <a:pt x="533305" y="42639"/>
                    <a:pt x="528979" y="28426"/>
                  </a:cubicBezTo>
                  <a:lnTo>
                    <a:pt x="528979" y="28426"/>
                  </a:lnTo>
                  <a:cubicBezTo>
                    <a:pt x="525889" y="45111"/>
                    <a:pt x="520945" y="61796"/>
                    <a:pt x="514766" y="77863"/>
                  </a:cubicBezTo>
                  <a:lnTo>
                    <a:pt x="514766" y="77863"/>
                  </a:lnTo>
                  <a:close/>
                </a:path>
              </a:pathLst>
            </a:custGeom>
            <a:solidFill>
              <a:srgbClr val="91DCF8"/>
            </a:solidFill>
            <a:ln w="617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743A1A0-8725-8347-2329-4AD3CE36A58A}"/>
                </a:ext>
              </a:extLst>
            </p:cNvPr>
            <p:cNvSpPr/>
            <p:nvPr/>
          </p:nvSpPr>
          <p:spPr>
            <a:xfrm>
              <a:off x="10253366" y="4846543"/>
              <a:ext cx="592629" cy="259544"/>
            </a:xfrm>
            <a:custGeom>
              <a:avLst/>
              <a:gdLst>
                <a:gd name="connsiteX0" fmla="*/ 52527 w 592629"/>
                <a:gd name="connsiteY0" fmla="*/ 259544 h 259544"/>
                <a:gd name="connsiteX1" fmla="*/ 0 w 592629"/>
                <a:gd name="connsiteY1" fmla="*/ 259544 h 259544"/>
                <a:gd name="connsiteX2" fmla="*/ 0 w 592629"/>
                <a:gd name="connsiteY2" fmla="*/ 0 h 259544"/>
                <a:gd name="connsiteX3" fmla="*/ 84043 w 592629"/>
                <a:gd name="connsiteY3" fmla="*/ 0 h 259544"/>
                <a:gd name="connsiteX4" fmla="*/ 146458 w 592629"/>
                <a:gd name="connsiteY4" fmla="*/ 3708 h 259544"/>
                <a:gd name="connsiteX5" fmla="*/ 146458 w 592629"/>
                <a:gd name="connsiteY5" fmla="*/ 3708 h 259544"/>
                <a:gd name="connsiteX6" fmla="*/ 183536 w 592629"/>
                <a:gd name="connsiteY6" fmla="*/ 29044 h 259544"/>
                <a:gd name="connsiteX7" fmla="*/ 198367 w 592629"/>
                <a:gd name="connsiteY7" fmla="*/ 79717 h 259544"/>
                <a:gd name="connsiteX8" fmla="*/ 198367 w 592629"/>
                <a:gd name="connsiteY8" fmla="*/ 79717 h 259544"/>
                <a:gd name="connsiteX9" fmla="*/ 189716 w 592629"/>
                <a:gd name="connsiteY9" fmla="*/ 119885 h 259544"/>
                <a:gd name="connsiteX10" fmla="*/ 167469 w 592629"/>
                <a:gd name="connsiteY10" fmla="*/ 145221 h 259544"/>
                <a:gd name="connsiteX11" fmla="*/ 140278 w 592629"/>
                <a:gd name="connsiteY11" fmla="*/ 157581 h 259544"/>
                <a:gd name="connsiteX12" fmla="*/ 140278 w 592629"/>
                <a:gd name="connsiteY12" fmla="*/ 157581 h 259544"/>
                <a:gd name="connsiteX13" fmla="*/ 85897 w 592629"/>
                <a:gd name="connsiteY13" fmla="*/ 161288 h 259544"/>
                <a:gd name="connsiteX14" fmla="*/ 51909 w 592629"/>
                <a:gd name="connsiteY14" fmla="*/ 161288 h 259544"/>
                <a:gd name="connsiteX15" fmla="*/ 51909 w 592629"/>
                <a:gd name="connsiteY15" fmla="*/ 258927 h 259544"/>
                <a:gd name="connsiteX16" fmla="*/ 77864 w 592629"/>
                <a:gd name="connsiteY16" fmla="*/ 43875 h 259544"/>
                <a:gd name="connsiteX17" fmla="*/ 52527 w 592629"/>
                <a:gd name="connsiteY17" fmla="*/ 43875 h 259544"/>
                <a:gd name="connsiteX18" fmla="*/ 52527 w 592629"/>
                <a:gd name="connsiteY18" fmla="*/ 117413 h 259544"/>
                <a:gd name="connsiteX19" fmla="*/ 80953 w 592629"/>
                <a:gd name="connsiteY19" fmla="*/ 117413 h 259544"/>
                <a:gd name="connsiteX20" fmla="*/ 122357 w 592629"/>
                <a:gd name="connsiteY20" fmla="*/ 113087 h 259544"/>
                <a:gd name="connsiteX21" fmla="*/ 139042 w 592629"/>
                <a:gd name="connsiteY21" fmla="*/ 100110 h 259544"/>
                <a:gd name="connsiteX22" fmla="*/ 145222 w 592629"/>
                <a:gd name="connsiteY22" fmla="*/ 79717 h 259544"/>
                <a:gd name="connsiteX23" fmla="*/ 145222 w 592629"/>
                <a:gd name="connsiteY23" fmla="*/ 79717 h 259544"/>
                <a:gd name="connsiteX24" fmla="*/ 137189 w 592629"/>
                <a:gd name="connsiteY24" fmla="*/ 56234 h 259544"/>
                <a:gd name="connsiteX25" fmla="*/ 116178 w 592629"/>
                <a:gd name="connsiteY25" fmla="*/ 44493 h 259544"/>
                <a:gd name="connsiteX26" fmla="*/ 116178 w 592629"/>
                <a:gd name="connsiteY26" fmla="*/ 44493 h 259544"/>
                <a:gd name="connsiteX27" fmla="*/ 78482 w 592629"/>
                <a:gd name="connsiteY27" fmla="*/ 42640 h 259544"/>
                <a:gd name="connsiteX28" fmla="*/ 78482 w 592629"/>
                <a:gd name="connsiteY28" fmla="*/ 42640 h 259544"/>
                <a:gd name="connsiteX29" fmla="*/ 292916 w 592629"/>
                <a:gd name="connsiteY29" fmla="*/ 259544 h 259544"/>
                <a:gd name="connsiteX30" fmla="*/ 240389 w 592629"/>
                <a:gd name="connsiteY30" fmla="*/ 259544 h 259544"/>
                <a:gd name="connsiteX31" fmla="*/ 240389 w 592629"/>
                <a:gd name="connsiteY31" fmla="*/ 0 h 259544"/>
                <a:gd name="connsiteX32" fmla="*/ 292916 w 592629"/>
                <a:gd name="connsiteY32" fmla="*/ 0 h 259544"/>
                <a:gd name="connsiteX33" fmla="*/ 292916 w 592629"/>
                <a:gd name="connsiteY33" fmla="*/ 259544 h 259544"/>
                <a:gd name="connsiteX34" fmla="*/ 391173 w 592629"/>
                <a:gd name="connsiteY34" fmla="*/ 259544 h 259544"/>
                <a:gd name="connsiteX35" fmla="*/ 342353 w 592629"/>
                <a:gd name="connsiteY35" fmla="*/ 259544 h 259544"/>
                <a:gd name="connsiteX36" fmla="*/ 342353 w 592629"/>
                <a:gd name="connsiteY36" fmla="*/ 0 h 259544"/>
                <a:gd name="connsiteX37" fmla="*/ 420835 w 592629"/>
                <a:gd name="connsiteY37" fmla="*/ 0 h 259544"/>
                <a:gd name="connsiteX38" fmla="*/ 467801 w 592629"/>
                <a:gd name="connsiteY38" fmla="*/ 177355 h 259544"/>
                <a:gd name="connsiteX39" fmla="*/ 514148 w 592629"/>
                <a:gd name="connsiteY39" fmla="*/ 0 h 259544"/>
                <a:gd name="connsiteX40" fmla="*/ 592630 w 592629"/>
                <a:gd name="connsiteY40" fmla="*/ 0 h 259544"/>
                <a:gd name="connsiteX41" fmla="*/ 592630 w 592629"/>
                <a:gd name="connsiteY41" fmla="*/ 259544 h 259544"/>
                <a:gd name="connsiteX42" fmla="*/ 543810 w 592629"/>
                <a:gd name="connsiteY42" fmla="*/ 259544 h 259544"/>
                <a:gd name="connsiteX43" fmla="*/ 543810 w 592629"/>
                <a:gd name="connsiteY43" fmla="*/ 54999 h 259544"/>
                <a:gd name="connsiteX44" fmla="*/ 492519 w 592629"/>
                <a:gd name="connsiteY44" fmla="*/ 259544 h 259544"/>
                <a:gd name="connsiteX45" fmla="*/ 441846 w 592629"/>
                <a:gd name="connsiteY45" fmla="*/ 259544 h 259544"/>
                <a:gd name="connsiteX46" fmla="*/ 390555 w 592629"/>
                <a:gd name="connsiteY46" fmla="*/ 54999 h 259544"/>
                <a:gd name="connsiteX47" fmla="*/ 390555 w 592629"/>
                <a:gd name="connsiteY47" fmla="*/ 259544 h 2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92629" h="259544">
                  <a:moveTo>
                    <a:pt x="52527" y="259544"/>
                  </a:moveTo>
                  <a:lnTo>
                    <a:pt x="0" y="259544"/>
                  </a:lnTo>
                  <a:lnTo>
                    <a:pt x="0" y="0"/>
                  </a:lnTo>
                  <a:lnTo>
                    <a:pt x="84043" y="0"/>
                  </a:lnTo>
                  <a:cubicBezTo>
                    <a:pt x="116178" y="0"/>
                    <a:pt x="136570" y="1236"/>
                    <a:pt x="146458" y="3708"/>
                  </a:cubicBezTo>
                  <a:lnTo>
                    <a:pt x="146458" y="3708"/>
                  </a:lnTo>
                  <a:cubicBezTo>
                    <a:pt x="161289" y="7416"/>
                    <a:pt x="173648" y="16067"/>
                    <a:pt x="183536" y="29044"/>
                  </a:cubicBezTo>
                  <a:cubicBezTo>
                    <a:pt x="193423" y="42021"/>
                    <a:pt x="198367" y="58706"/>
                    <a:pt x="198367" y="79717"/>
                  </a:cubicBezTo>
                  <a:lnTo>
                    <a:pt x="198367" y="79717"/>
                  </a:lnTo>
                  <a:cubicBezTo>
                    <a:pt x="198367" y="95784"/>
                    <a:pt x="195277" y="108761"/>
                    <a:pt x="189716" y="119885"/>
                  </a:cubicBezTo>
                  <a:cubicBezTo>
                    <a:pt x="184154" y="131008"/>
                    <a:pt x="176738" y="139042"/>
                    <a:pt x="167469" y="145221"/>
                  </a:cubicBezTo>
                  <a:cubicBezTo>
                    <a:pt x="158817" y="151401"/>
                    <a:pt x="149548" y="155727"/>
                    <a:pt x="140278" y="157581"/>
                  </a:cubicBezTo>
                  <a:lnTo>
                    <a:pt x="140278" y="157581"/>
                  </a:lnTo>
                  <a:cubicBezTo>
                    <a:pt x="127919" y="160053"/>
                    <a:pt x="109380" y="161288"/>
                    <a:pt x="85897" y="161288"/>
                  </a:cubicBezTo>
                  <a:lnTo>
                    <a:pt x="51909" y="161288"/>
                  </a:lnTo>
                  <a:lnTo>
                    <a:pt x="51909" y="258927"/>
                  </a:lnTo>
                  <a:close/>
                  <a:moveTo>
                    <a:pt x="77864" y="43875"/>
                  </a:moveTo>
                  <a:lnTo>
                    <a:pt x="52527" y="43875"/>
                  </a:lnTo>
                  <a:lnTo>
                    <a:pt x="52527" y="117413"/>
                  </a:lnTo>
                  <a:lnTo>
                    <a:pt x="80953" y="117413"/>
                  </a:lnTo>
                  <a:cubicBezTo>
                    <a:pt x="101347" y="117413"/>
                    <a:pt x="115560" y="116177"/>
                    <a:pt x="122357" y="113087"/>
                  </a:cubicBezTo>
                  <a:cubicBezTo>
                    <a:pt x="129155" y="110616"/>
                    <a:pt x="134717" y="106290"/>
                    <a:pt x="139042" y="100110"/>
                  </a:cubicBezTo>
                  <a:cubicBezTo>
                    <a:pt x="142750" y="94548"/>
                    <a:pt x="145222" y="87751"/>
                    <a:pt x="145222" y="79717"/>
                  </a:cubicBezTo>
                  <a:lnTo>
                    <a:pt x="145222" y="79717"/>
                  </a:lnTo>
                  <a:cubicBezTo>
                    <a:pt x="145222" y="70448"/>
                    <a:pt x="142750" y="62414"/>
                    <a:pt x="137189" y="56234"/>
                  </a:cubicBezTo>
                  <a:cubicBezTo>
                    <a:pt x="131627" y="50055"/>
                    <a:pt x="124829" y="46347"/>
                    <a:pt x="116178" y="44493"/>
                  </a:cubicBezTo>
                  <a:lnTo>
                    <a:pt x="116178" y="44493"/>
                  </a:lnTo>
                  <a:cubicBezTo>
                    <a:pt x="109998" y="43257"/>
                    <a:pt x="97639" y="42640"/>
                    <a:pt x="78482" y="42640"/>
                  </a:cubicBezTo>
                  <a:lnTo>
                    <a:pt x="78482" y="42640"/>
                  </a:lnTo>
                  <a:close/>
                  <a:moveTo>
                    <a:pt x="292916" y="259544"/>
                  </a:moveTo>
                  <a:lnTo>
                    <a:pt x="240389" y="259544"/>
                  </a:lnTo>
                  <a:lnTo>
                    <a:pt x="240389" y="0"/>
                  </a:lnTo>
                  <a:lnTo>
                    <a:pt x="292916" y="0"/>
                  </a:lnTo>
                  <a:lnTo>
                    <a:pt x="292916" y="259544"/>
                  </a:lnTo>
                  <a:close/>
                  <a:moveTo>
                    <a:pt x="391173" y="259544"/>
                  </a:moveTo>
                  <a:lnTo>
                    <a:pt x="342353" y="259544"/>
                  </a:lnTo>
                  <a:lnTo>
                    <a:pt x="342353" y="0"/>
                  </a:lnTo>
                  <a:lnTo>
                    <a:pt x="420835" y="0"/>
                  </a:lnTo>
                  <a:lnTo>
                    <a:pt x="467801" y="177355"/>
                  </a:lnTo>
                  <a:lnTo>
                    <a:pt x="514148" y="0"/>
                  </a:lnTo>
                  <a:lnTo>
                    <a:pt x="592630" y="0"/>
                  </a:lnTo>
                  <a:lnTo>
                    <a:pt x="592630" y="259544"/>
                  </a:lnTo>
                  <a:lnTo>
                    <a:pt x="543810" y="259544"/>
                  </a:lnTo>
                  <a:lnTo>
                    <a:pt x="543810" y="54999"/>
                  </a:lnTo>
                  <a:lnTo>
                    <a:pt x="492519" y="259544"/>
                  </a:lnTo>
                  <a:lnTo>
                    <a:pt x="441846" y="259544"/>
                  </a:lnTo>
                  <a:lnTo>
                    <a:pt x="390555" y="54999"/>
                  </a:lnTo>
                  <a:lnTo>
                    <a:pt x="390555" y="259544"/>
                  </a:lnTo>
                  <a:close/>
                </a:path>
              </a:pathLst>
            </a:custGeom>
            <a:solidFill>
              <a:srgbClr val="002856"/>
            </a:solidFill>
            <a:ln w="617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BFC454-8DAE-C564-2D7F-542EF2B60EA9}"/>
                </a:ext>
              </a:extLst>
            </p:cNvPr>
            <p:cNvSpPr/>
            <p:nvPr/>
          </p:nvSpPr>
          <p:spPr>
            <a:xfrm>
              <a:off x="9221981" y="1262358"/>
              <a:ext cx="554933" cy="259544"/>
            </a:xfrm>
            <a:custGeom>
              <a:avLst/>
              <a:gdLst>
                <a:gd name="connsiteX0" fmla="*/ 52527 w 554933"/>
                <a:gd name="connsiteY0" fmla="*/ 259544 h 259544"/>
                <a:gd name="connsiteX1" fmla="*/ 0 w 554933"/>
                <a:gd name="connsiteY1" fmla="*/ 259544 h 259544"/>
                <a:gd name="connsiteX2" fmla="*/ 0 w 554933"/>
                <a:gd name="connsiteY2" fmla="*/ 0 h 259544"/>
                <a:gd name="connsiteX3" fmla="*/ 84044 w 554933"/>
                <a:gd name="connsiteY3" fmla="*/ 0 h 259544"/>
                <a:gd name="connsiteX4" fmla="*/ 146458 w 554933"/>
                <a:gd name="connsiteY4" fmla="*/ 3708 h 259544"/>
                <a:gd name="connsiteX5" fmla="*/ 146458 w 554933"/>
                <a:gd name="connsiteY5" fmla="*/ 3708 h 259544"/>
                <a:gd name="connsiteX6" fmla="*/ 183536 w 554933"/>
                <a:gd name="connsiteY6" fmla="*/ 29044 h 259544"/>
                <a:gd name="connsiteX7" fmla="*/ 198367 w 554933"/>
                <a:gd name="connsiteY7" fmla="*/ 79717 h 259544"/>
                <a:gd name="connsiteX8" fmla="*/ 198367 w 554933"/>
                <a:gd name="connsiteY8" fmla="*/ 79717 h 259544"/>
                <a:gd name="connsiteX9" fmla="*/ 189716 w 554933"/>
                <a:gd name="connsiteY9" fmla="*/ 119885 h 259544"/>
                <a:gd name="connsiteX10" fmla="*/ 167469 w 554933"/>
                <a:gd name="connsiteY10" fmla="*/ 145221 h 259544"/>
                <a:gd name="connsiteX11" fmla="*/ 140278 w 554933"/>
                <a:gd name="connsiteY11" fmla="*/ 157581 h 259544"/>
                <a:gd name="connsiteX12" fmla="*/ 140278 w 554933"/>
                <a:gd name="connsiteY12" fmla="*/ 157581 h 259544"/>
                <a:gd name="connsiteX13" fmla="*/ 85897 w 554933"/>
                <a:gd name="connsiteY13" fmla="*/ 161288 h 259544"/>
                <a:gd name="connsiteX14" fmla="*/ 51909 w 554933"/>
                <a:gd name="connsiteY14" fmla="*/ 161288 h 259544"/>
                <a:gd name="connsiteX15" fmla="*/ 51909 w 554933"/>
                <a:gd name="connsiteY15" fmla="*/ 258926 h 259544"/>
                <a:gd name="connsiteX16" fmla="*/ 77864 w 554933"/>
                <a:gd name="connsiteY16" fmla="*/ 43875 h 259544"/>
                <a:gd name="connsiteX17" fmla="*/ 52527 w 554933"/>
                <a:gd name="connsiteY17" fmla="*/ 43875 h 259544"/>
                <a:gd name="connsiteX18" fmla="*/ 52527 w 554933"/>
                <a:gd name="connsiteY18" fmla="*/ 117413 h 259544"/>
                <a:gd name="connsiteX19" fmla="*/ 80954 w 554933"/>
                <a:gd name="connsiteY19" fmla="*/ 117413 h 259544"/>
                <a:gd name="connsiteX20" fmla="*/ 122358 w 554933"/>
                <a:gd name="connsiteY20" fmla="*/ 113087 h 259544"/>
                <a:gd name="connsiteX21" fmla="*/ 138425 w 554933"/>
                <a:gd name="connsiteY21" fmla="*/ 100110 h 259544"/>
                <a:gd name="connsiteX22" fmla="*/ 144604 w 554933"/>
                <a:gd name="connsiteY22" fmla="*/ 79717 h 259544"/>
                <a:gd name="connsiteX23" fmla="*/ 144604 w 554933"/>
                <a:gd name="connsiteY23" fmla="*/ 79717 h 259544"/>
                <a:gd name="connsiteX24" fmla="*/ 135953 w 554933"/>
                <a:gd name="connsiteY24" fmla="*/ 56235 h 259544"/>
                <a:gd name="connsiteX25" fmla="*/ 114942 w 554933"/>
                <a:gd name="connsiteY25" fmla="*/ 44493 h 259544"/>
                <a:gd name="connsiteX26" fmla="*/ 114942 w 554933"/>
                <a:gd name="connsiteY26" fmla="*/ 44493 h 259544"/>
                <a:gd name="connsiteX27" fmla="*/ 77246 w 554933"/>
                <a:gd name="connsiteY27" fmla="*/ 42639 h 259544"/>
                <a:gd name="connsiteX28" fmla="*/ 77246 w 554933"/>
                <a:gd name="connsiteY28" fmla="*/ 42639 h 259544"/>
                <a:gd name="connsiteX29" fmla="*/ 295388 w 554933"/>
                <a:gd name="connsiteY29" fmla="*/ 259544 h 259544"/>
                <a:gd name="connsiteX30" fmla="*/ 242861 w 554933"/>
                <a:gd name="connsiteY30" fmla="*/ 259544 h 259544"/>
                <a:gd name="connsiteX31" fmla="*/ 242861 w 554933"/>
                <a:gd name="connsiteY31" fmla="*/ 0 h 259544"/>
                <a:gd name="connsiteX32" fmla="*/ 295388 w 554933"/>
                <a:gd name="connsiteY32" fmla="*/ 0 h 259544"/>
                <a:gd name="connsiteX33" fmla="*/ 295388 w 554933"/>
                <a:gd name="connsiteY33" fmla="*/ 114941 h 259544"/>
                <a:gd name="connsiteX34" fmla="*/ 401060 w 554933"/>
                <a:gd name="connsiteY34" fmla="*/ 0 h 259544"/>
                <a:gd name="connsiteX35" fmla="*/ 471509 w 554933"/>
                <a:gd name="connsiteY35" fmla="*/ 0 h 259544"/>
                <a:gd name="connsiteX36" fmla="*/ 373870 w 554933"/>
                <a:gd name="connsiteY36" fmla="*/ 101346 h 259544"/>
                <a:gd name="connsiteX37" fmla="*/ 477070 w 554933"/>
                <a:gd name="connsiteY37" fmla="*/ 259544 h 259544"/>
                <a:gd name="connsiteX38" fmla="*/ 409094 w 554933"/>
                <a:gd name="connsiteY38" fmla="*/ 259544 h 259544"/>
                <a:gd name="connsiteX39" fmla="*/ 338028 w 554933"/>
                <a:gd name="connsiteY39" fmla="*/ 137806 h 259544"/>
                <a:gd name="connsiteX40" fmla="*/ 295388 w 554933"/>
                <a:gd name="connsiteY40" fmla="*/ 181063 h 259544"/>
                <a:gd name="connsiteX41" fmla="*/ 295388 w 554933"/>
                <a:gd name="connsiteY41" fmla="*/ 259544 h 259544"/>
                <a:gd name="connsiteX42" fmla="*/ 554934 w 554933"/>
                <a:gd name="connsiteY42" fmla="*/ 259544 h 259544"/>
                <a:gd name="connsiteX43" fmla="*/ 502407 w 554933"/>
                <a:gd name="connsiteY43" fmla="*/ 259544 h 259544"/>
                <a:gd name="connsiteX44" fmla="*/ 502407 w 554933"/>
                <a:gd name="connsiteY44" fmla="*/ 0 h 259544"/>
                <a:gd name="connsiteX45" fmla="*/ 554934 w 554933"/>
                <a:gd name="connsiteY45" fmla="*/ 0 h 259544"/>
                <a:gd name="connsiteX46" fmla="*/ 554934 w 554933"/>
                <a:gd name="connsiteY46" fmla="*/ 259544 h 2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4933" h="259544">
                  <a:moveTo>
                    <a:pt x="52527" y="259544"/>
                  </a:moveTo>
                  <a:lnTo>
                    <a:pt x="0" y="259544"/>
                  </a:lnTo>
                  <a:lnTo>
                    <a:pt x="0" y="0"/>
                  </a:lnTo>
                  <a:lnTo>
                    <a:pt x="84044" y="0"/>
                  </a:lnTo>
                  <a:cubicBezTo>
                    <a:pt x="116178" y="0"/>
                    <a:pt x="136571" y="1236"/>
                    <a:pt x="146458" y="3708"/>
                  </a:cubicBezTo>
                  <a:lnTo>
                    <a:pt x="146458" y="3708"/>
                  </a:lnTo>
                  <a:cubicBezTo>
                    <a:pt x="161289" y="7416"/>
                    <a:pt x="173649" y="16067"/>
                    <a:pt x="183536" y="29044"/>
                  </a:cubicBezTo>
                  <a:cubicBezTo>
                    <a:pt x="193424" y="42021"/>
                    <a:pt x="198367" y="58706"/>
                    <a:pt x="198367" y="79717"/>
                  </a:cubicBezTo>
                  <a:lnTo>
                    <a:pt x="198367" y="79717"/>
                  </a:lnTo>
                  <a:cubicBezTo>
                    <a:pt x="198367" y="95784"/>
                    <a:pt x="195278" y="108762"/>
                    <a:pt x="189716" y="119885"/>
                  </a:cubicBezTo>
                  <a:cubicBezTo>
                    <a:pt x="184154" y="131008"/>
                    <a:pt x="176739" y="139042"/>
                    <a:pt x="167469" y="145221"/>
                  </a:cubicBezTo>
                  <a:cubicBezTo>
                    <a:pt x="158817" y="151401"/>
                    <a:pt x="149548" y="155727"/>
                    <a:pt x="140278" y="157581"/>
                  </a:cubicBezTo>
                  <a:lnTo>
                    <a:pt x="140278" y="157581"/>
                  </a:lnTo>
                  <a:cubicBezTo>
                    <a:pt x="127919" y="160052"/>
                    <a:pt x="109380" y="161288"/>
                    <a:pt x="85897" y="161288"/>
                  </a:cubicBezTo>
                  <a:lnTo>
                    <a:pt x="51909" y="161288"/>
                  </a:lnTo>
                  <a:lnTo>
                    <a:pt x="51909" y="258926"/>
                  </a:lnTo>
                  <a:close/>
                  <a:moveTo>
                    <a:pt x="77864" y="43875"/>
                  </a:moveTo>
                  <a:lnTo>
                    <a:pt x="52527" y="43875"/>
                  </a:lnTo>
                  <a:lnTo>
                    <a:pt x="52527" y="117413"/>
                  </a:lnTo>
                  <a:lnTo>
                    <a:pt x="80954" y="117413"/>
                  </a:lnTo>
                  <a:cubicBezTo>
                    <a:pt x="101347" y="117413"/>
                    <a:pt x="115560" y="116177"/>
                    <a:pt x="122358" y="113087"/>
                  </a:cubicBezTo>
                  <a:cubicBezTo>
                    <a:pt x="129155" y="110615"/>
                    <a:pt x="134717" y="106290"/>
                    <a:pt x="138425" y="100110"/>
                  </a:cubicBezTo>
                  <a:cubicBezTo>
                    <a:pt x="142132" y="94548"/>
                    <a:pt x="144604" y="87751"/>
                    <a:pt x="144604" y="79717"/>
                  </a:cubicBezTo>
                  <a:lnTo>
                    <a:pt x="144604" y="79717"/>
                  </a:lnTo>
                  <a:cubicBezTo>
                    <a:pt x="144604" y="70448"/>
                    <a:pt x="141514" y="62414"/>
                    <a:pt x="135953" y="56235"/>
                  </a:cubicBezTo>
                  <a:cubicBezTo>
                    <a:pt x="130391" y="50055"/>
                    <a:pt x="123593" y="46347"/>
                    <a:pt x="114942" y="44493"/>
                  </a:cubicBezTo>
                  <a:lnTo>
                    <a:pt x="114942" y="44493"/>
                  </a:lnTo>
                  <a:cubicBezTo>
                    <a:pt x="108762" y="43257"/>
                    <a:pt x="96403" y="42639"/>
                    <a:pt x="77246" y="42639"/>
                  </a:cubicBezTo>
                  <a:lnTo>
                    <a:pt x="77246" y="42639"/>
                  </a:lnTo>
                  <a:close/>
                  <a:moveTo>
                    <a:pt x="295388" y="259544"/>
                  </a:moveTo>
                  <a:lnTo>
                    <a:pt x="242861" y="259544"/>
                  </a:lnTo>
                  <a:lnTo>
                    <a:pt x="242861" y="0"/>
                  </a:lnTo>
                  <a:lnTo>
                    <a:pt x="295388" y="0"/>
                  </a:lnTo>
                  <a:lnTo>
                    <a:pt x="295388" y="114941"/>
                  </a:lnTo>
                  <a:lnTo>
                    <a:pt x="401060" y="0"/>
                  </a:lnTo>
                  <a:lnTo>
                    <a:pt x="471509" y="0"/>
                  </a:lnTo>
                  <a:lnTo>
                    <a:pt x="373870" y="101346"/>
                  </a:lnTo>
                  <a:lnTo>
                    <a:pt x="477070" y="259544"/>
                  </a:lnTo>
                  <a:lnTo>
                    <a:pt x="409094" y="259544"/>
                  </a:lnTo>
                  <a:lnTo>
                    <a:pt x="338028" y="137806"/>
                  </a:lnTo>
                  <a:lnTo>
                    <a:pt x="295388" y="181063"/>
                  </a:lnTo>
                  <a:lnTo>
                    <a:pt x="295388" y="259544"/>
                  </a:lnTo>
                  <a:close/>
                  <a:moveTo>
                    <a:pt x="554934" y="259544"/>
                  </a:moveTo>
                  <a:lnTo>
                    <a:pt x="502407" y="259544"/>
                  </a:lnTo>
                  <a:lnTo>
                    <a:pt x="502407" y="0"/>
                  </a:lnTo>
                  <a:lnTo>
                    <a:pt x="554934" y="0"/>
                  </a:lnTo>
                  <a:lnTo>
                    <a:pt x="554934" y="259544"/>
                  </a:lnTo>
                  <a:close/>
                </a:path>
              </a:pathLst>
            </a:custGeom>
            <a:solidFill>
              <a:srgbClr val="6A80A3"/>
            </a:solidFill>
            <a:ln w="6176" cap="flat">
              <a:noFill/>
              <a:prstDash val="solid"/>
              <a:miter/>
            </a:ln>
          </p:spPr>
          <p:txBody>
            <a:bodyPr rtlCol="0" anchor="ctr"/>
            <a:lstStyle/>
            <a:p>
              <a:endParaRPr lang="en-US"/>
            </a:p>
          </p:txBody>
        </p:sp>
      </p:grpSp>
    </p:spTree>
    <p:extLst>
      <p:ext uri="{BB962C8B-B14F-4D97-AF65-F5344CB8AC3E}">
        <p14:creationId xmlns:p14="http://schemas.microsoft.com/office/powerpoint/2010/main" val="31740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Admin-time vs Run-time</a:t>
            </a:r>
            <a:endParaRPr lang="en-US" dirty="0"/>
          </a:p>
        </p:txBody>
      </p:sp>
    </p:spTree>
    <p:extLst>
      <p:ext uri="{BB962C8B-B14F-4D97-AF65-F5344CB8AC3E}">
        <p14:creationId xmlns:p14="http://schemas.microsoft.com/office/powerpoint/2010/main" val="615074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normAutofit/>
          </a:bodyPr>
          <a:lstStyle/>
          <a:p>
            <a:r>
              <a:rPr lang="en-US" dirty="0"/>
              <a:t>The Process/Timeline Requires Preparation</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sz="quarter" idx="10"/>
          </p:nvPr>
        </p:nvSpPr>
        <p:spPr/>
        <p:txBody>
          <a:bodyPr>
            <a:normAutofit fontScale="92500" lnSpcReduction="20000"/>
          </a:bodyPr>
          <a:lstStyle/>
          <a:p>
            <a:r>
              <a:rPr lang="en-US" dirty="0"/>
              <a:t>The </a:t>
            </a:r>
            <a:r>
              <a:rPr lang="en-US" b="1" dirty="0">
                <a:solidFill>
                  <a:schemeClr val="accent2">
                    <a:lumMod val="50000"/>
                  </a:schemeClr>
                </a:solidFill>
              </a:rPr>
              <a:t>Run-time</a:t>
            </a:r>
            <a:r>
              <a:rPr lang="en-US" dirty="0"/>
              <a:t> elements of </a:t>
            </a:r>
            <a:r>
              <a:rPr lang="en-US" dirty="0" err="1"/>
              <a:t>AuthN</a:t>
            </a:r>
            <a:r>
              <a:rPr lang="en-US" dirty="0"/>
              <a:t> and </a:t>
            </a:r>
            <a:r>
              <a:rPr lang="en-US" dirty="0" err="1"/>
              <a:t>AuthZ</a:t>
            </a:r>
            <a:r>
              <a:rPr lang="en-US" dirty="0"/>
              <a:t> require support and preparation.</a:t>
            </a:r>
          </a:p>
          <a:p>
            <a:r>
              <a:rPr lang="en-US" dirty="0"/>
              <a:t>The </a:t>
            </a:r>
            <a:r>
              <a:rPr lang="en-US" b="1" dirty="0">
                <a:solidFill>
                  <a:schemeClr val="accent1">
                    <a:lumMod val="50000"/>
                  </a:schemeClr>
                </a:solidFill>
              </a:rPr>
              <a:t>Admin-time</a:t>
            </a:r>
            <a:r>
              <a:rPr lang="en-US" dirty="0">
                <a:solidFill>
                  <a:schemeClr val="accent1"/>
                </a:solidFill>
              </a:rPr>
              <a:t> </a:t>
            </a:r>
            <a:r>
              <a:rPr lang="en-US" dirty="0"/>
              <a:t>elements have that job:</a:t>
            </a:r>
          </a:p>
          <a:p>
            <a:pPr lvl="1"/>
            <a:r>
              <a:rPr lang="en-US" dirty="0"/>
              <a:t>Cataloguing</a:t>
            </a:r>
          </a:p>
          <a:p>
            <a:pPr lvl="1"/>
            <a:r>
              <a:rPr lang="en-US" dirty="0"/>
              <a:t>Classification</a:t>
            </a:r>
          </a:p>
          <a:p>
            <a:pPr lvl="1"/>
            <a:r>
              <a:rPr lang="en-US" dirty="0"/>
              <a:t>Governance</a:t>
            </a:r>
          </a:p>
          <a:p>
            <a:pPr lvl="1"/>
            <a:r>
              <a:rPr lang="en-US" dirty="0"/>
              <a:t>Lifecycle</a:t>
            </a:r>
          </a:p>
          <a:p>
            <a:r>
              <a:rPr lang="en-US" dirty="0"/>
              <a:t>Related:</a:t>
            </a:r>
          </a:p>
          <a:p>
            <a:pPr lvl="1"/>
            <a:r>
              <a:rPr lang="en-US" dirty="0"/>
              <a:t>Models for Proofing</a:t>
            </a:r>
          </a:p>
          <a:p>
            <a:pPr lvl="1"/>
            <a:r>
              <a:rPr lang="en-US" dirty="0"/>
              <a:t>Models for Authorization</a:t>
            </a:r>
          </a:p>
          <a:p>
            <a:pPr lvl="1"/>
            <a:r>
              <a:rPr lang="en-US" dirty="0"/>
              <a:t>Definition and identification of Privileged Access</a:t>
            </a:r>
          </a:p>
        </p:txBody>
      </p:sp>
    </p:spTree>
    <p:extLst>
      <p:ext uri="{BB962C8B-B14F-4D97-AF65-F5344CB8AC3E}">
        <p14:creationId xmlns:p14="http://schemas.microsoft.com/office/powerpoint/2010/main" val="4068861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46DE-7D4B-8A7C-D771-1306DDE43C7A}"/>
              </a:ext>
            </a:extLst>
          </p:cNvPr>
          <p:cNvSpPr>
            <a:spLocks noGrp="1"/>
          </p:cNvSpPr>
          <p:nvPr>
            <p:ph type="title"/>
          </p:nvPr>
        </p:nvSpPr>
        <p:spPr/>
        <p:txBody>
          <a:bodyPr>
            <a:normAutofit/>
          </a:bodyPr>
          <a:lstStyle/>
          <a:p>
            <a:r>
              <a:rPr lang="nb-NO" dirty="0" err="1"/>
              <a:t>When</a:t>
            </a:r>
            <a:r>
              <a:rPr lang="nb-NO" dirty="0"/>
              <a:t> </a:t>
            </a:r>
            <a:r>
              <a:rPr lang="nb-NO" dirty="0" err="1"/>
              <a:t>are</a:t>
            </a:r>
            <a:r>
              <a:rPr lang="nb-NO" dirty="0"/>
              <a:t> </a:t>
            </a:r>
            <a:r>
              <a:rPr lang="nb-NO" dirty="0" err="1"/>
              <a:t>they</a:t>
            </a:r>
            <a:r>
              <a:rPr lang="nb-NO" dirty="0"/>
              <a:t> </a:t>
            </a:r>
            <a:r>
              <a:rPr lang="nb-NO" dirty="0" err="1"/>
              <a:t>executed</a:t>
            </a:r>
            <a:endParaRPr lang="en-GB" dirty="0"/>
          </a:p>
        </p:txBody>
      </p:sp>
      <p:sp>
        <p:nvSpPr>
          <p:cNvPr id="3" name="Content Placeholder 2">
            <a:extLst>
              <a:ext uri="{FF2B5EF4-FFF2-40B4-BE49-F238E27FC236}">
                <a16:creationId xmlns:a16="http://schemas.microsoft.com/office/drawing/2014/main" id="{2935EF67-87C7-DBE7-3AEA-5CA8DF7881D5}"/>
              </a:ext>
            </a:extLst>
          </p:cNvPr>
          <p:cNvSpPr>
            <a:spLocks noGrp="1"/>
          </p:cNvSpPr>
          <p:nvPr>
            <p:ph sz="quarter" idx="10"/>
          </p:nvPr>
        </p:nvSpPr>
        <p:spPr>
          <a:xfrm>
            <a:off x="1277957" y="2003426"/>
            <a:ext cx="4213061" cy="3910678"/>
          </a:xfrm>
        </p:spPr>
        <p:txBody>
          <a:bodyPr vert="horz" lIns="91440" tIns="45720" rIns="91440" bIns="45720" rtlCol="0" anchor="t">
            <a:normAutofit/>
          </a:bodyPr>
          <a:lstStyle/>
          <a:p>
            <a:pPr marL="0" indent="0">
              <a:buNone/>
            </a:pPr>
            <a:r>
              <a:rPr lang="en-GB" dirty="0">
                <a:solidFill>
                  <a:schemeClr val="accent1"/>
                </a:solidFill>
              </a:rPr>
              <a:t>Admin-time</a:t>
            </a:r>
          </a:p>
          <a:p>
            <a:r>
              <a:rPr lang="en-GB" dirty="0"/>
              <a:t>In preparation or support for </a:t>
            </a:r>
            <a:r>
              <a:rPr lang="en-GB" u="sng" dirty="0"/>
              <a:t>later</a:t>
            </a:r>
            <a:r>
              <a:rPr lang="en-GB" dirty="0"/>
              <a:t> functions</a:t>
            </a:r>
            <a:endParaRPr lang="en-GB" dirty="0">
              <a:cs typeface="Arial"/>
            </a:endParaRPr>
          </a:p>
          <a:p>
            <a:r>
              <a:rPr lang="en-GB" dirty="0"/>
              <a:t>Potentially continuous</a:t>
            </a:r>
            <a:endParaRPr lang="en-GB" dirty="0">
              <a:cs typeface="Arial"/>
            </a:endParaRPr>
          </a:p>
          <a:p>
            <a:r>
              <a:rPr lang="en-GB" dirty="0">
                <a:cs typeface="Arial"/>
              </a:rPr>
              <a:t>Huge potential for automation</a:t>
            </a:r>
            <a:endParaRPr lang="en-GB" dirty="0"/>
          </a:p>
          <a:p>
            <a:endParaRPr lang="en-GB" dirty="0"/>
          </a:p>
        </p:txBody>
      </p:sp>
      <p:sp>
        <p:nvSpPr>
          <p:cNvPr id="4" name="Content Placeholder 3">
            <a:extLst>
              <a:ext uri="{FF2B5EF4-FFF2-40B4-BE49-F238E27FC236}">
                <a16:creationId xmlns:a16="http://schemas.microsoft.com/office/drawing/2014/main" id="{ADDA5D7F-FDF8-35AC-CE5D-B8078CEB5231}"/>
              </a:ext>
            </a:extLst>
          </p:cNvPr>
          <p:cNvSpPr>
            <a:spLocks noGrp="1"/>
          </p:cNvSpPr>
          <p:nvPr>
            <p:ph sz="half" idx="4294967295"/>
          </p:nvPr>
        </p:nvSpPr>
        <p:spPr>
          <a:xfrm>
            <a:off x="7010400" y="2003425"/>
            <a:ext cx="3024909" cy="3409950"/>
          </a:xfrm>
        </p:spPr>
        <p:txBody>
          <a:bodyPr vert="horz" lIns="91440" tIns="45720" rIns="91440" bIns="45720" rtlCol="0" anchor="t">
            <a:normAutofit/>
          </a:bodyPr>
          <a:lstStyle/>
          <a:p>
            <a:pPr marL="0" indent="0">
              <a:buNone/>
            </a:pPr>
            <a:r>
              <a:rPr lang="nb-NO" dirty="0">
                <a:solidFill>
                  <a:schemeClr val="accent2"/>
                </a:solidFill>
              </a:rPr>
              <a:t>Run-time</a:t>
            </a:r>
          </a:p>
          <a:p>
            <a:r>
              <a:rPr lang="nb-NO" dirty="0">
                <a:solidFill>
                  <a:schemeClr val="bg1"/>
                </a:solidFill>
              </a:rPr>
              <a:t>At </a:t>
            </a:r>
            <a:r>
              <a:rPr lang="nb-NO" dirty="0" err="1">
                <a:solidFill>
                  <a:schemeClr val="bg1"/>
                </a:solidFill>
              </a:rPr>
              <a:t>the</a:t>
            </a:r>
            <a:r>
              <a:rPr lang="nb-NO" dirty="0">
                <a:solidFill>
                  <a:schemeClr val="bg1"/>
                </a:solidFill>
              </a:rPr>
              <a:t> </a:t>
            </a:r>
            <a:r>
              <a:rPr lang="nb-NO" u="sng" dirty="0">
                <a:solidFill>
                  <a:schemeClr val="bg1"/>
                </a:solidFill>
              </a:rPr>
              <a:t>moment</a:t>
            </a:r>
            <a:r>
              <a:rPr lang="nb-NO" dirty="0">
                <a:solidFill>
                  <a:schemeClr val="bg1"/>
                </a:solidFill>
              </a:rPr>
              <a:t> </a:t>
            </a:r>
            <a:r>
              <a:rPr lang="nb-NO" dirty="0" err="1">
                <a:solidFill>
                  <a:schemeClr val="bg1"/>
                </a:solidFill>
              </a:rPr>
              <a:t>when</a:t>
            </a:r>
            <a:r>
              <a:rPr lang="nb-NO" dirty="0">
                <a:solidFill>
                  <a:schemeClr val="bg1"/>
                </a:solidFill>
              </a:rPr>
              <a:t> </a:t>
            </a:r>
            <a:r>
              <a:rPr lang="nb-NO" dirty="0" err="1">
                <a:solidFill>
                  <a:schemeClr val="bg1"/>
                </a:solidFill>
              </a:rPr>
              <a:t>someone</a:t>
            </a:r>
            <a:r>
              <a:rPr lang="nb-NO" dirty="0">
                <a:solidFill>
                  <a:schemeClr val="bg1"/>
                </a:solidFill>
              </a:rPr>
              <a:t> </a:t>
            </a:r>
            <a:r>
              <a:rPr lang="nb-NO" dirty="0" err="1">
                <a:solidFill>
                  <a:schemeClr val="bg1"/>
                </a:solidFill>
              </a:rPr>
              <a:t>attempts</a:t>
            </a:r>
            <a:r>
              <a:rPr lang="nb-NO" dirty="0">
                <a:solidFill>
                  <a:schemeClr val="bg1"/>
                </a:solidFill>
              </a:rPr>
              <a:t> to </a:t>
            </a:r>
            <a:r>
              <a:rPr lang="nb-NO" dirty="0" err="1">
                <a:solidFill>
                  <a:schemeClr val="bg1"/>
                </a:solidFill>
              </a:rPr>
              <a:t>access</a:t>
            </a:r>
            <a:r>
              <a:rPr lang="nb-NO" dirty="0">
                <a:solidFill>
                  <a:schemeClr val="bg1"/>
                </a:solidFill>
              </a:rPr>
              <a:t> </a:t>
            </a:r>
            <a:r>
              <a:rPr lang="nb-NO" dirty="0" err="1">
                <a:solidFill>
                  <a:schemeClr val="bg1"/>
                </a:solidFill>
              </a:rPr>
              <a:t>the</a:t>
            </a:r>
            <a:r>
              <a:rPr lang="nb-NO" dirty="0">
                <a:solidFill>
                  <a:schemeClr val="bg1"/>
                </a:solidFill>
              </a:rPr>
              <a:t> </a:t>
            </a:r>
            <a:r>
              <a:rPr lang="nb-NO" dirty="0" err="1">
                <a:solidFill>
                  <a:schemeClr val="bg1"/>
                </a:solidFill>
              </a:rPr>
              <a:t>value</a:t>
            </a:r>
            <a:endParaRPr lang="en-GB" dirty="0" err="1">
              <a:solidFill>
                <a:schemeClr val="bg1"/>
              </a:solidFill>
            </a:endParaRPr>
          </a:p>
        </p:txBody>
      </p:sp>
    </p:spTree>
    <p:extLst>
      <p:ext uri="{BB962C8B-B14F-4D97-AF65-F5344CB8AC3E}">
        <p14:creationId xmlns:p14="http://schemas.microsoft.com/office/powerpoint/2010/main" val="3385636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46DE-7D4B-8A7C-D771-1306DDE43C7A}"/>
              </a:ext>
            </a:extLst>
          </p:cNvPr>
          <p:cNvSpPr>
            <a:spLocks noGrp="1"/>
          </p:cNvSpPr>
          <p:nvPr>
            <p:ph type="title"/>
          </p:nvPr>
        </p:nvSpPr>
        <p:spPr/>
        <p:txBody>
          <a:bodyPr>
            <a:normAutofit/>
          </a:bodyPr>
          <a:lstStyle/>
          <a:p>
            <a:r>
              <a:rPr lang="nb-NO"/>
              <a:t>Admin-time (aka Config-time, Design-time)</a:t>
            </a:r>
            <a:endParaRPr lang="en-GB"/>
          </a:p>
        </p:txBody>
      </p:sp>
      <p:sp>
        <p:nvSpPr>
          <p:cNvPr id="3" name="Content Placeholder 2">
            <a:extLst>
              <a:ext uri="{FF2B5EF4-FFF2-40B4-BE49-F238E27FC236}">
                <a16:creationId xmlns:a16="http://schemas.microsoft.com/office/drawing/2014/main" id="{2935EF67-87C7-DBE7-3AEA-5CA8DF7881D5}"/>
              </a:ext>
            </a:extLst>
          </p:cNvPr>
          <p:cNvSpPr>
            <a:spLocks noGrp="1"/>
          </p:cNvSpPr>
          <p:nvPr>
            <p:ph sz="quarter" idx="10"/>
          </p:nvPr>
        </p:nvSpPr>
        <p:spPr>
          <a:xfrm>
            <a:off x="1277956" y="2003426"/>
            <a:ext cx="9801061" cy="3910678"/>
          </a:xfrm>
        </p:spPr>
        <p:txBody>
          <a:bodyPr>
            <a:normAutofit/>
          </a:bodyPr>
          <a:lstStyle/>
          <a:p>
            <a:r>
              <a:rPr lang="en-GB" dirty="0"/>
              <a:t>Cataloguing facts into (Directories, Repositories)</a:t>
            </a:r>
          </a:p>
          <a:p>
            <a:pPr lvl="1"/>
            <a:r>
              <a:rPr lang="en-GB" dirty="0"/>
              <a:t>“Sources of Truth”</a:t>
            </a:r>
          </a:p>
          <a:p>
            <a:r>
              <a:rPr lang="en-GB" dirty="0"/>
              <a:t>Classification</a:t>
            </a:r>
          </a:p>
          <a:p>
            <a:pPr lvl="1"/>
            <a:r>
              <a:rPr lang="en-GB" dirty="0"/>
              <a:t>To prioritize, we need to know the difference between accesses/values</a:t>
            </a:r>
          </a:p>
          <a:p>
            <a:r>
              <a:rPr lang="en-GB" dirty="0"/>
              <a:t>Governance</a:t>
            </a:r>
          </a:p>
          <a:p>
            <a:pPr lvl="1"/>
            <a:r>
              <a:rPr lang="en-GB" dirty="0"/>
              <a:t>Every function we set up should be controlled</a:t>
            </a:r>
          </a:p>
          <a:p>
            <a:r>
              <a:rPr lang="en-GB" dirty="0"/>
              <a:t>Lifecycle </a:t>
            </a:r>
          </a:p>
          <a:p>
            <a:pPr lvl="1"/>
            <a:r>
              <a:rPr lang="en-GB" dirty="0"/>
              <a:t>Take the necessary actions both at the start, middle and end</a:t>
            </a:r>
          </a:p>
        </p:txBody>
      </p:sp>
    </p:spTree>
    <p:extLst>
      <p:ext uri="{BB962C8B-B14F-4D97-AF65-F5344CB8AC3E}">
        <p14:creationId xmlns:p14="http://schemas.microsoft.com/office/powerpoint/2010/main" val="31955750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46DE-7D4B-8A7C-D771-1306DDE43C7A}"/>
              </a:ext>
            </a:extLst>
          </p:cNvPr>
          <p:cNvSpPr>
            <a:spLocks noGrp="1"/>
          </p:cNvSpPr>
          <p:nvPr>
            <p:ph type="title"/>
          </p:nvPr>
        </p:nvSpPr>
        <p:spPr/>
        <p:txBody>
          <a:bodyPr>
            <a:normAutofit/>
          </a:bodyPr>
          <a:lstStyle/>
          <a:p>
            <a:r>
              <a:rPr lang="nb-NO"/>
              <a:t>Run-time</a:t>
            </a:r>
            <a:endParaRPr lang="en-GB"/>
          </a:p>
        </p:txBody>
      </p:sp>
      <p:sp>
        <p:nvSpPr>
          <p:cNvPr id="3" name="Content Placeholder 2">
            <a:extLst>
              <a:ext uri="{FF2B5EF4-FFF2-40B4-BE49-F238E27FC236}">
                <a16:creationId xmlns:a16="http://schemas.microsoft.com/office/drawing/2014/main" id="{2935EF67-87C7-DBE7-3AEA-5CA8DF7881D5}"/>
              </a:ext>
            </a:extLst>
          </p:cNvPr>
          <p:cNvSpPr>
            <a:spLocks noGrp="1"/>
          </p:cNvSpPr>
          <p:nvPr>
            <p:ph sz="quarter" idx="10"/>
          </p:nvPr>
        </p:nvSpPr>
        <p:spPr/>
        <p:txBody>
          <a:bodyPr/>
          <a:lstStyle/>
          <a:p>
            <a:r>
              <a:rPr lang="en-GB"/>
              <a:t>Authentication</a:t>
            </a:r>
          </a:p>
          <a:p>
            <a:pPr lvl="1"/>
            <a:r>
              <a:rPr lang="en-GB"/>
              <a:t>Including Federation</a:t>
            </a:r>
          </a:p>
          <a:p>
            <a:r>
              <a:rPr lang="en-GB"/>
              <a:t>Authorization </a:t>
            </a:r>
          </a:p>
        </p:txBody>
      </p:sp>
    </p:spTree>
    <p:extLst>
      <p:ext uri="{BB962C8B-B14F-4D97-AF65-F5344CB8AC3E}">
        <p14:creationId xmlns:p14="http://schemas.microsoft.com/office/powerpoint/2010/main" val="3843018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46DE-7D4B-8A7C-D771-1306DDE43C7A}"/>
              </a:ext>
            </a:extLst>
          </p:cNvPr>
          <p:cNvSpPr>
            <a:spLocks noGrp="1"/>
          </p:cNvSpPr>
          <p:nvPr>
            <p:ph type="title"/>
          </p:nvPr>
        </p:nvSpPr>
        <p:spPr/>
        <p:txBody>
          <a:bodyPr>
            <a:normAutofit/>
          </a:bodyPr>
          <a:lstStyle/>
          <a:p>
            <a:r>
              <a:rPr lang="nb-NO"/>
              <a:t>Both?</a:t>
            </a:r>
            <a:endParaRPr lang="en-GB"/>
          </a:p>
        </p:txBody>
      </p:sp>
      <p:sp>
        <p:nvSpPr>
          <p:cNvPr id="3" name="Content Placeholder 2">
            <a:extLst>
              <a:ext uri="{FF2B5EF4-FFF2-40B4-BE49-F238E27FC236}">
                <a16:creationId xmlns:a16="http://schemas.microsoft.com/office/drawing/2014/main" id="{2935EF67-87C7-DBE7-3AEA-5CA8DF7881D5}"/>
              </a:ext>
            </a:extLst>
          </p:cNvPr>
          <p:cNvSpPr>
            <a:spLocks noGrp="1"/>
          </p:cNvSpPr>
          <p:nvPr>
            <p:ph sz="quarter" idx="10"/>
          </p:nvPr>
        </p:nvSpPr>
        <p:spPr/>
        <p:txBody>
          <a:bodyPr>
            <a:normAutofit/>
          </a:bodyPr>
          <a:lstStyle/>
          <a:p>
            <a:pPr marL="0" indent="0">
              <a:buNone/>
            </a:pPr>
            <a:r>
              <a:rPr lang="en-GB" dirty="0"/>
              <a:t>Some are harder to place</a:t>
            </a:r>
          </a:p>
          <a:p>
            <a:r>
              <a:rPr lang="en-GB" dirty="0"/>
              <a:t>Proofing, Validation? Depends on the context</a:t>
            </a:r>
          </a:p>
          <a:p>
            <a:r>
              <a:rPr lang="en-GB" dirty="0"/>
              <a:t>Analytics</a:t>
            </a:r>
          </a:p>
          <a:p>
            <a:pPr lvl="1"/>
            <a:r>
              <a:rPr lang="en-GB" dirty="0"/>
              <a:t>Static typically admin-time</a:t>
            </a:r>
          </a:p>
          <a:p>
            <a:pPr lvl="1"/>
            <a:r>
              <a:rPr lang="en-GB" dirty="0"/>
              <a:t>Event-based typically run-time</a:t>
            </a:r>
          </a:p>
          <a:p>
            <a:r>
              <a:rPr lang="en-GB" dirty="0"/>
              <a:t>“PAM” – Handling extra-privileged access</a:t>
            </a:r>
          </a:p>
          <a:p>
            <a:pPr lvl="1"/>
            <a:r>
              <a:rPr lang="en-GB" dirty="0"/>
              <a:t>E.g. Secrets Management, Just-in-time elevation++</a:t>
            </a:r>
          </a:p>
          <a:p>
            <a:pPr lvl="1"/>
            <a:r>
              <a:rPr lang="en-GB" dirty="0"/>
              <a:t>PAM is in many ways a mini, mirror universe of Identity and Access </a:t>
            </a:r>
          </a:p>
        </p:txBody>
      </p:sp>
    </p:spTree>
    <p:extLst>
      <p:ext uri="{BB962C8B-B14F-4D97-AF65-F5344CB8AC3E}">
        <p14:creationId xmlns:p14="http://schemas.microsoft.com/office/powerpoint/2010/main" val="494356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06E27-5376-387E-01CB-7413F59A6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379B0-9310-35CF-13D3-D5246F91B42A}"/>
              </a:ext>
            </a:extLst>
          </p:cNvPr>
          <p:cNvSpPr>
            <a:spLocks noGrp="1"/>
          </p:cNvSpPr>
          <p:nvPr>
            <p:ph type="title"/>
          </p:nvPr>
        </p:nvSpPr>
        <p:spPr/>
        <p:txBody>
          <a:bodyPr/>
          <a:lstStyle/>
          <a:p>
            <a:r>
              <a:rPr lang="nb-NO" dirty="0"/>
              <a:t>Authentication</a:t>
            </a:r>
            <a:endParaRPr lang="en-US" dirty="0"/>
          </a:p>
        </p:txBody>
      </p:sp>
    </p:spTree>
    <p:extLst>
      <p:ext uri="{BB962C8B-B14F-4D97-AF65-F5344CB8AC3E}">
        <p14:creationId xmlns:p14="http://schemas.microsoft.com/office/powerpoint/2010/main" val="31669717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Authentication</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sz="quarter" idx="10"/>
          </p:nvPr>
        </p:nvSpPr>
        <p:spPr/>
        <p:txBody>
          <a:bodyPr>
            <a:normAutofit lnSpcReduction="10000"/>
          </a:bodyPr>
          <a:lstStyle/>
          <a:p>
            <a:pPr marL="0" indent="0">
              <a:buNone/>
            </a:pPr>
            <a:r>
              <a:rPr lang="en-US" dirty="0"/>
              <a:t>“Give me your </a:t>
            </a:r>
            <a:r>
              <a:rPr lang="en-US" i="1" dirty="0"/>
              <a:t>identifier</a:t>
            </a:r>
            <a:r>
              <a:rPr lang="en-US" dirty="0"/>
              <a:t> and assure me that it represents you”</a:t>
            </a:r>
          </a:p>
          <a:p>
            <a:endParaRPr lang="en-US" dirty="0"/>
          </a:p>
          <a:p>
            <a:pPr marL="0" indent="0">
              <a:buNone/>
            </a:pPr>
            <a:r>
              <a:rPr lang="en-GB" dirty="0"/>
              <a:t>The </a:t>
            </a:r>
            <a:r>
              <a:rPr lang="en-GB" u="sng" dirty="0"/>
              <a:t>authentication function</a:t>
            </a:r>
            <a:r>
              <a:rPr lang="en-GB" dirty="0"/>
              <a:t> takes identifiers as input and aims produce as output: </a:t>
            </a:r>
          </a:p>
          <a:p>
            <a:pPr marL="0" indent="0">
              <a:buNone/>
            </a:pPr>
            <a:r>
              <a:rPr lang="en-GB" dirty="0"/>
              <a:t>Confirmation that supposed </a:t>
            </a:r>
            <a:r>
              <a:rPr lang="en-GB" sz="3600" dirty="0">
                <a:latin typeface="Comic Sans MS" panose="030F0702030302020204" pitchFamily="66" charset="0"/>
              </a:rPr>
              <a:t>users</a:t>
            </a:r>
            <a:r>
              <a:rPr lang="en-GB" dirty="0"/>
              <a:t> are who they say they are. </a:t>
            </a:r>
          </a:p>
          <a:p>
            <a:pPr marL="0" indent="0">
              <a:buNone/>
            </a:pPr>
            <a:endParaRPr lang="en-GB" dirty="0"/>
          </a:p>
          <a:p>
            <a:pPr marL="0" indent="0">
              <a:buNone/>
            </a:pPr>
            <a:r>
              <a:rPr lang="en-GB" sz="1800" dirty="0"/>
              <a:t>(Whereas </a:t>
            </a:r>
            <a:r>
              <a:rPr lang="en-GB" sz="1800" i="1" dirty="0"/>
              <a:t>Authorization</a:t>
            </a:r>
            <a:r>
              <a:rPr lang="en-GB" sz="1800" dirty="0"/>
              <a:t> gives those users permission to access a resource, a value.)</a:t>
            </a:r>
            <a:endParaRPr lang="en-US" sz="1800" dirty="0"/>
          </a:p>
          <a:p>
            <a:endParaRPr lang="en-US" dirty="0"/>
          </a:p>
          <a:p>
            <a:endParaRPr lang="en-US" dirty="0"/>
          </a:p>
        </p:txBody>
      </p:sp>
    </p:spTree>
    <p:extLst>
      <p:ext uri="{BB962C8B-B14F-4D97-AF65-F5344CB8AC3E}">
        <p14:creationId xmlns:p14="http://schemas.microsoft.com/office/powerpoint/2010/main" val="14383405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dirty="0"/>
              <a:t>Authentication</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sz="quarter" idx="10"/>
          </p:nvPr>
        </p:nvSpPr>
        <p:spPr/>
        <p:txBody>
          <a:bodyPr/>
          <a:lstStyle/>
          <a:p>
            <a:r>
              <a:rPr lang="en-US" dirty="0"/>
              <a:t>Using the established data to bind to something. Why? How?</a:t>
            </a:r>
          </a:p>
          <a:p>
            <a:r>
              <a:rPr lang="en-US" dirty="0"/>
              <a:t>Federation</a:t>
            </a:r>
          </a:p>
          <a:p>
            <a:pPr lvl="1"/>
            <a:r>
              <a:rPr lang="en-US" dirty="0"/>
              <a:t>Collaborative / Joint Authentication</a:t>
            </a:r>
          </a:p>
          <a:p>
            <a:pPr lvl="1"/>
            <a:r>
              <a:rPr lang="en-US" dirty="0"/>
              <a:t>Centralized Authentication – SSO</a:t>
            </a:r>
          </a:p>
          <a:p>
            <a:endParaRPr lang="en-US" dirty="0"/>
          </a:p>
        </p:txBody>
      </p:sp>
      <p:sp>
        <p:nvSpPr>
          <p:cNvPr id="4" name="TextBox 3">
            <a:extLst>
              <a:ext uri="{FF2B5EF4-FFF2-40B4-BE49-F238E27FC236}">
                <a16:creationId xmlns:a16="http://schemas.microsoft.com/office/drawing/2014/main" id="{01E83D80-2725-0702-4590-56059B45A318}"/>
              </a:ext>
            </a:extLst>
          </p:cNvPr>
          <p:cNvSpPr txBox="1"/>
          <p:nvPr/>
        </p:nvSpPr>
        <p:spPr>
          <a:xfrm>
            <a:off x="1277957" y="4521392"/>
            <a:ext cx="9361288" cy="954107"/>
          </a:xfrm>
          <a:prstGeom prst="rect">
            <a:avLst/>
          </a:prstGeom>
          <a:noFill/>
        </p:spPr>
        <p:txBody>
          <a:bodyPr wrap="square" rtlCol="0">
            <a:spAutoFit/>
          </a:bodyPr>
          <a:lstStyle/>
          <a:p>
            <a:r>
              <a:rPr lang="en-US" sz="2800" dirty="0">
                <a:solidFill>
                  <a:srgbClr val="92D050"/>
                </a:solidFill>
              </a:rPr>
              <a:t>Key to note, right now we’re largely talking human actors (users)</a:t>
            </a:r>
          </a:p>
        </p:txBody>
      </p:sp>
    </p:spTree>
    <p:extLst>
      <p:ext uri="{BB962C8B-B14F-4D97-AF65-F5344CB8AC3E}">
        <p14:creationId xmlns:p14="http://schemas.microsoft.com/office/powerpoint/2010/main" val="12844485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A screenshot of a cell phone&#10;&#10;Description generated with very high confidence">
            <a:extLst>
              <a:ext uri="{FF2B5EF4-FFF2-40B4-BE49-F238E27FC236}">
                <a16:creationId xmlns:a16="http://schemas.microsoft.com/office/drawing/2014/main" id="{C50B9232-9149-0792-A512-EE4D3FFE1140}"/>
              </a:ext>
            </a:extLst>
          </p:cNvPr>
          <p:cNvPicPr>
            <a:picLocks noChangeAspect="1"/>
          </p:cNvPicPr>
          <p:nvPr/>
        </p:nvPicPr>
        <p:blipFill>
          <a:blip r:embed="rId3"/>
          <a:stretch>
            <a:fillRect/>
          </a:stretch>
        </p:blipFill>
        <p:spPr>
          <a:xfrm>
            <a:off x="1930598" y="563270"/>
            <a:ext cx="4355703" cy="5731460"/>
          </a:xfrm>
          <a:prstGeom prst="rect">
            <a:avLst/>
          </a:prstGeom>
        </p:spPr>
      </p:pic>
      <p:sp>
        <p:nvSpPr>
          <p:cNvPr id="7" name="Rectangle 6">
            <a:extLst>
              <a:ext uri="{FF2B5EF4-FFF2-40B4-BE49-F238E27FC236}">
                <a16:creationId xmlns:a16="http://schemas.microsoft.com/office/drawing/2014/main" id="{46152FFA-0B4E-D42B-0C40-48EC010EAA2E}"/>
              </a:ext>
            </a:extLst>
          </p:cNvPr>
          <p:cNvSpPr/>
          <p:nvPr/>
        </p:nvSpPr>
        <p:spPr>
          <a:xfrm>
            <a:off x="6813549" y="681335"/>
            <a:ext cx="4959351" cy="1754326"/>
          </a:xfrm>
          <a:prstGeom prst="rect">
            <a:avLst/>
          </a:prstGeom>
          <a:noFill/>
          <a:ln>
            <a:solidFill>
              <a:schemeClr val="tx1"/>
            </a:solidFill>
          </a:ln>
        </p:spPr>
        <p:txBody>
          <a:bodyPr wrap="squar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Identifiers</a:t>
            </a:r>
          </a:p>
          <a:p>
            <a:pPr algn="ctr"/>
            <a:r>
              <a:rPr lang="en-US" sz="5400" b="0" cap="none" spc="0">
                <a:ln w="0"/>
                <a:solidFill>
                  <a:schemeClr val="tx1"/>
                </a:solidFill>
                <a:effectLst>
                  <a:outerShdw blurRad="38100" dist="19050" dir="2700000" algn="tl" rotWithShape="0">
                    <a:schemeClr val="dk1">
                      <a:alpha val="40000"/>
                    </a:schemeClr>
                  </a:outerShdw>
                </a:effectLst>
              </a:rPr>
              <a:t>are not factors</a:t>
            </a:r>
          </a:p>
        </p:txBody>
      </p:sp>
      <p:cxnSp>
        <p:nvCxnSpPr>
          <p:cNvPr id="9" name="Straight Arrow Connector 8">
            <a:extLst>
              <a:ext uri="{FF2B5EF4-FFF2-40B4-BE49-F238E27FC236}">
                <a16:creationId xmlns:a16="http://schemas.microsoft.com/office/drawing/2014/main" id="{D53AD0E2-6EFE-2D0F-F6C3-4E7A37DE554E}"/>
              </a:ext>
            </a:extLst>
          </p:cNvPr>
          <p:cNvCxnSpPr>
            <a:cxnSpLocks/>
            <a:stCxn id="7" idx="1"/>
          </p:cNvCxnSpPr>
          <p:nvPr/>
        </p:nvCxnSpPr>
        <p:spPr>
          <a:xfrm flipH="1">
            <a:off x="5924351" y="1558498"/>
            <a:ext cx="889198" cy="544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59838B5-71A5-6CEF-8424-C55FD44173D5}"/>
              </a:ext>
            </a:extLst>
          </p:cNvPr>
          <p:cNvCxnSpPr>
            <a:cxnSpLocks/>
            <a:stCxn id="7" idx="1"/>
          </p:cNvCxnSpPr>
          <p:nvPr/>
        </p:nvCxnSpPr>
        <p:spPr>
          <a:xfrm flipH="1">
            <a:off x="5924351" y="1558498"/>
            <a:ext cx="889198" cy="733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CC645E-DD04-3A47-691E-2F02690B2144}"/>
              </a:ext>
            </a:extLst>
          </p:cNvPr>
          <p:cNvCxnSpPr>
            <a:cxnSpLocks/>
            <a:stCxn id="7" idx="1"/>
          </p:cNvCxnSpPr>
          <p:nvPr/>
        </p:nvCxnSpPr>
        <p:spPr>
          <a:xfrm flipH="1">
            <a:off x="5975350" y="1558498"/>
            <a:ext cx="838199" cy="18197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69725E7-05E1-C745-06A7-2E35D5D8DDA6}"/>
              </a:ext>
            </a:extLst>
          </p:cNvPr>
          <p:cNvSpPr/>
          <p:nvPr/>
        </p:nvSpPr>
        <p:spPr>
          <a:xfrm>
            <a:off x="6813548" y="3169513"/>
            <a:ext cx="4959351" cy="1754326"/>
          </a:xfrm>
          <a:prstGeom prst="rect">
            <a:avLst/>
          </a:prstGeom>
          <a:noFill/>
          <a:ln>
            <a:solidFill>
              <a:schemeClr val="tx1"/>
            </a:solidFill>
          </a:ln>
        </p:spPr>
        <p:txBody>
          <a:bodyPr wrap="squar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Authenticators </a:t>
            </a:r>
            <a:r>
              <a:rPr lang="en-US" sz="5400" b="0" i="1" cap="none" spc="0">
                <a:ln w="0"/>
                <a:solidFill>
                  <a:schemeClr val="tx1"/>
                </a:solidFill>
                <a:effectLst>
                  <a:outerShdw blurRad="38100" dist="19050" dir="2700000" algn="tl" rotWithShape="0">
                    <a:schemeClr val="dk1">
                      <a:alpha val="40000"/>
                    </a:schemeClr>
                  </a:outerShdw>
                </a:effectLst>
              </a:rPr>
              <a:t>are</a:t>
            </a:r>
            <a:r>
              <a:rPr lang="en-US" sz="5400" b="0" cap="none" spc="0">
                <a:ln w="0"/>
                <a:solidFill>
                  <a:schemeClr val="tx1"/>
                </a:solidFill>
                <a:effectLst>
                  <a:outerShdw blurRad="38100" dist="19050" dir="2700000" algn="tl" rotWithShape="0">
                    <a:schemeClr val="dk1">
                      <a:alpha val="40000"/>
                    </a:schemeClr>
                  </a:outerShdw>
                </a:effectLst>
              </a:rPr>
              <a:t> factors</a:t>
            </a:r>
          </a:p>
        </p:txBody>
      </p:sp>
      <p:cxnSp>
        <p:nvCxnSpPr>
          <p:cNvPr id="27" name="Straight Arrow Connector 26">
            <a:extLst>
              <a:ext uri="{FF2B5EF4-FFF2-40B4-BE49-F238E27FC236}">
                <a16:creationId xmlns:a16="http://schemas.microsoft.com/office/drawing/2014/main" id="{8708391C-A6D7-6A6C-0264-96E0D2B5BEAF}"/>
              </a:ext>
            </a:extLst>
          </p:cNvPr>
          <p:cNvCxnSpPr>
            <a:cxnSpLocks/>
            <a:stCxn id="26" idx="1"/>
          </p:cNvCxnSpPr>
          <p:nvPr/>
        </p:nvCxnSpPr>
        <p:spPr>
          <a:xfrm flipH="1">
            <a:off x="5924351" y="4046676"/>
            <a:ext cx="88919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C189FDE-DA25-A296-30B8-4159F8A449E7}"/>
              </a:ext>
            </a:extLst>
          </p:cNvPr>
          <p:cNvSpPr/>
          <p:nvPr/>
        </p:nvSpPr>
        <p:spPr>
          <a:xfrm>
            <a:off x="4108449" y="5281536"/>
            <a:ext cx="5561713" cy="1446550"/>
          </a:xfrm>
          <a:prstGeom prst="rect">
            <a:avLst/>
          </a:prstGeom>
          <a:solidFill>
            <a:schemeClr val="bg1"/>
          </a:solidFill>
          <a:ln>
            <a:solidFill>
              <a:schemeClr val="tx1"/>
            </a:solidFill>
          </a:ln>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So email + password is not 2-factor</a:t>
            </a:r>
          </a:p>
        </p:txBody>
      </p:sp>
    </p:spTree>
    <p:extLst>
      <p:ext uri="{BB962C8B-B14F-4D97-AF65-F5344CB8AC3E}">
        <p14:creationId xmlns:p14="http://schemas.microsoft.com/office/powerpoint/2010/main" val="423194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A9D4-FFBF-846B-C0B1-09BEF7AAEBEF}"/>
              </a:ext>
            </a:extLst>
          </p:cNvPr>
          <p:cNvSpPr>
            <a:spLocks noGrp="1"/>
          </p:cNvSpPr>
          <p:nvPr>
            <p:ph type="title"/>
          </p:nvPr>
        </p:nvSpPr>
        <p:spPr/>
        <p:txBody>
          <a:bodyPr/>
          <a:lstStyle/>
          <a:p>
            <a:r>
              <a:rPr lang="nb-NO" dirty="0"/>
              <a:t>If </a:t>
            </a:r>
            <a:r>
              <a:rPr lang="nb-NO" dirty="0" err="1"/>
              <a:t>you</a:t>
            </a:r>
            <a:r>
              <a:rPr lang="nb-NO" dirty="0"/>
              <a:t> ask </a:t>
            </a:r>
            <a:r>
              <a:rPr lang="nb-NO" dirty="0" err="1"/>
              <a:t>ChatGPT</a:t>
            </a:r>
            <a:endParaRPr lang="en-US" dirty="0"/>
          </a:p>
        </p:txBody>
      </p:sp>
      <p:pic>
        <p:nvPicPr>
          <p:cNvPr id="7" name="Picture 6">
            <a:extLst>
              <a:ext uri="{FF2B5EF4-FFF2-40B4-BE49-F238E27FC236}">
                <a16:creationId xmlns:a16="http://schemas.microsoft.com/office/drawing/2014/main" id="{E0FA9746-DFBF-3321-DBAA-22B718C677D8}"/>
              </a:ext>
            </a:extLst>
          </p:cNvPr>
          <p:cNvPicPr>
            <a:picLocks noChangeAspect="1"/>
          </p:cNvPicPr>
          <p:nvPr/>
        </p:nvPicPr>
        <p:blipFill>
          <a:blip r:embed="rId2"/>
          <a:stretch>
            <a:fillRect/>
          </a:stretch>
        </p:blipFill>
        <p:spPr>
          <a:xfrm>
            <a:off x="2443876" y="1539252"/>
            <a:ext cx="7304248" cy="4851076"/>
          </a:xfrm>
          <a:prstGeom prst="rect">
            <a:avLst/>
          </a:prstGeom>
        </p:spPr>
      </p:pic>
    </p:spTree>
    <p:extLst>
      <p:ext uri="{BB962C8B-B14F-4D97-AF65-F5344CB8AC3E}">
        <p14:creationId xmlns:p14="http://schemas.microsoft.com/office/powerpoint/2010/main" val="25997863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normAutofit/>
          </a:bodyPr>
          <a:lstStyle/>
          <a:p>
            <a:r>
              <a:rPr lang="en-US"/>
              <a:t>Authentication: Multi-factor, Adaptive</a:t>
            </a:r>
          </a:p>
        </p:txBody>
      </p:sp>
      <p:sp>
        <p:nvSpPr>
          <p:cNvPr id="4" name="Content Placeholder 3">
            <a:extLst>
              <a:ext uri="{FF2B5EF4-FFF2-40B4-BE49-F238E27FC236}">
                <a16:creationId xmlns:a16="http://schemas.microsoft.com/office/drawing/2014/main" id="{0BEBA098-9F8D-605C-2E39-1A9983CC80E9}"/>
              </a:ext>
            </a:extLst>
          </p:cNvPr>
          <p:cNvSpPr>
            <a:spLocks noGrp="1"/>
          </p:cNvSpPr>
          <p:nvPr>
            <p:ph sz="quarter" idx="10"/>
          </p:nvPr>
        </p:nvSpPr>
        <p:spPr/>
        <p:txBody>
          <a:bodyPr vert="horz" lIns="91440" tIns="45720" rIns="91440" bIns="45720" rtlCol="0" anchor="t">
            <a:normAutofit/>
          </a:bodyPr>
          <a:lstStyle/>
          <a:p>
            <a:pPr marL="0" indent="0">
              <a:buNone/>
            </a:pPr>
            <a:r>
              <a:rPr lang="nb-NO" dirty="0"/>
              <a:t>Active (</a:t>
            </a:r>
            <a:r>
              <a:rPr lang="nb-NO" i="1" dirty="0" err="1"/>
              <a:t>challenge</a:t>
            </a:r>
            <a:r>
              <a:rPr lang="nb-NO" dirty="0"/>
              <a:t>) </a:t>
            </a:r>
            <a:r>
              <a:rPr lang="nb-NO" dirty="0" err="1"/>
              <a:t>factors</a:t>
            </a:r>
            <a:r>
              <a:rPr lang="nb-NO" dirty="0"/>
              <a:t>:</a:t>
            </a:r>
          </a:p>
          <a:p>
            <a:r>
              <a:rPr lang="nb-NO" dirty="0"/>
              <a:t>Knowledge – </a:t>
            </a:r>
            <a:r>
              <a:rPr lang="nb-NO" err="1"/>
              <a:t>something</a:t>
            </a:r>
            <a:r>
              <a:rPr lang="nb-NO" dirty="0"/>
              <a:t> (</a:t>
            </a:r>
            <a:r>
              <a:rPr lang="nb-NO" err="1"/>
              <a:t>only</a:t>
            </a:r>
            <a:r>
              <a:rPr lang="nb-NO" dirty="0"/>
              <a:t>) </a:t>
            </a:r>
            <a:r>
              <a:rPr lang="nb-NO" err="1"/>
              <a:t>you</a:t>
            </a:r>
            <a:r>
              <a:rPr lang="nb-NO" dirty="0"/>
              <a:t> </a:t>
            </a:r>
            <a:r>
              <a:rPr lang="nb-NO" u="sng" err="1"/>
              <a:t>know</a:t>
            </a:r>
            <a:endParaRPr lang="nb-NO" u="sng" err="1">
              <a:cs typeface="Arial"/>
            </a:endParaRPr>
          </a:p>
          <a:p>
            <a:r>
              <a:rPr lang="nb-NO" err="1"/>
              <a:t>Possession</a:t>
            </a:r>
            <a:r>
              <a:rPr lang="nb-NO" dirty="0"/>
              <a:t> – </a:t>
            </a:r>
            <a:r>
              <a:rPr lang="nb-NO" err="1"/>
              <a:t>something</a:t>
            </a:r>
            <a:r>
              <a:rPr lang="nb-NO" dirty="0"/>
              <a:t> (</a:t>
            </a:r>
            <a:r>
              <a:rPr lang="nb-NO" err="1"/>
              <a:t>only</a:t>
            </a:r>
            <a:r>
              <a:rPr lang="nb-NO" dirty="0"/>
              <a:t>) </a:t>
            </a:r>
            <a:r>
              <a:rPr lang="nb-NO" err="1"/>
              <a:t>you</a:t>
            </a:r>
            <a:r>
              <a:rPr lang="nb-NO" dirty="0"/>
              <a:t> </a:t>
            </a:r>
            <a:r>
              <a:rPr lang="nb-NO" u="sng" dirty="0"/>
              <a:t>have</a:t>
            </a:r>
            <a:endParaRPr lang="nb-NO" u="sng" dirty="0">
              <a:cs typeface="Arial"/>
            </a:endParaRPr>
          </a:p>
          <a:p>
            <a:r>
              <a:rPr lang="nb-NO" err="1"/>
              <a:t>Inherence</a:t>
            </a:r>
            <a:r>
              <a:rPr lang="nb-NO" dirty="0"/>
              <a:t> – </a:t>
            </a:r>
            <a:r>
              <a:rPr lang="nb-NO" err="1"/>
              <a:t>something</a:t>
            </a:r>
            <a:r>
              <a:rPr lang="nb-NO" dirty="0"/>
              <a:t> (</a:t>
            </a:r>
            <a:r>
              <a:rPr lang="nb-NO" err="1"/>
              <a:t>only</a:t>
            </a:r>
            <a:r>
              <a:rPr lang="nb-NO" dirty="0"/>
              <a:t>) </a:t>
            </a:r>
            <a:r>
              <a:rPr lang="nb-NO" err="1"/>
              <a:t>you</a:t>
            </a:r>
            <a:r>
              <a:rPr lang="nb-NO" dirty="0"/>
              <a:t> </a:t>
            </a:r>
            <a:r>
              <a:rPr lang="nb-NO" u="sng" err="1"/>
              <a:t>are</a:t>
            </a:r>
            <a:endParaRPr lang="nb-NO" u="sng" err="1">
              <a:cs typeface="Arial"/>
            </a:endParaRPr>
          </a:p>
          <a:p>
            <a:pPr marL="0" indent="0">
              <a:buNone/>
            </a:pPr>
            <a:endParaRPr lang="nb-NO"/>
          </a:p>
          <a:p>
            <a:pPr marL="0" indent="0">
              <a:buNone/>
            </a:pPr>
            <a:r>
              <a:rPr lang="nb-NO" dirty="0"/>
              <a:t>Passive (</a:t>
            </a:r>
            <a:r>
              <a:rPr lang="nb-NO" i="1" dirty="0" err="1"/>
              <a:t>context</a:t>
            </a:r>
            <a:r>
              <a:rPr lang="nb-NO" dirty="0"/>
              <a:t>) </a:t>
            </a:r>
            <a:r>
              <a:rPr lang="nb-NO" dirty="0" err="1"/>
              <a:t>factors</a:t>
            </a:r>
            <a:r>
              <a:rPr lang="nb-NO" dirty="0"/>
              <a:t>: </a:t>
            </a:r>
            <a:endParaRPr lang="nb-NO" dirty="0">
              <a:cs typeface="Arial"/>
            </a:endParaRPr>
          </a:p>
          <a:p>
            <a:r>
              <a:rPr lang="en-GB" dirty="0"/>
              <a:t>Location, time, </a:t>
            </a:r>
            <a:r>
              <a:rPr lang="en-GB" dirty="0" err="1"/>
              <a:t>behavior</a:t>
            </a:r>
            <a:r>
              <a:rPr lang="en-GB" dirty="0"/>
              <a:t>, patterns</a:t>
            </a:r>
            <a:endParaRPr lang="en-GB" dirty="0">
              <a:cs typeface="Arial"/>
            </a:endParaRPr>
          </a:p>
        </p:txBody>
      </p:sp>
      <p:sp>
        <p:nvSpPr>
          <p:cNvPr id="3" name="Text Placeholder 8">
            <a:extLst>
              <a:ext uri="{FF2B5EF4-FFF2-40B4-BE49-F238E27FC236}">
                <a16:creationId xmlns:a16="http://schemas.microsoft.com/office/drawing/2014/main" id="{83CC3B24-97B3-5CD4-18CD-1EA9A4260ACB}"/>
              </a:ext>
            </a:extLst>
          </p:cNvPr>
          <p:cNvSpPr txBox="1">
            <a:spLocks/>
          </p:cNvSpPr>
          <p:nvPr/>
        </p:nvSpPr>
        <p:spPr>
          <a:xfrm>
            <a:off x="8742219" y="1895280"/>
            <a:ext cx="3449782" cy="2278208"/>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b-NO" sz="2400" dirty="0" err="1">
                <a:solidFill>
                  <a:schemeClr val="bg1"/>
                </a:solidFill>
              </a:rPr>
              <a:t>But</a:t>
            </a:r>
            <a:r>
              <a:rPr lang="nb-NO" sz="2400" dirty="0">
                <a:solidFill>
                  <a:schemeClr val="bg1"/>
                </a:solidFill>
              </a:rPr>
              <a:t> </a:t>
            </a:r>
            <a:r>
              <a:rPr lang="nb-NO" sz="2400" dirty="0" err="1">
                <a:solidFill>
                  <a:schemeClr val="bg1"/>
                </a:solidFill>
              </a:rPr>
              <a:t>how</a:t>
            </a:r>
            <a:r>
              <a:rPr lang="nb-NO" sz="2400" dirty="0">
                <a:solidFill>
                  <a:schemeClr val="bg1"/>
                </a:solidFill>
              </a:rPr>
              <a:t> </a:t>
            </a:r>
            <a:r>
              <a:rPr lang="nb-NO" sz="2400" dirty="0" err="1">
                <a:solidFill>
                  <a:schemeClr val="bg1"/>
                </a:solidFill>
              </a:rPr>
              <a:t>precise</a:t>
            </a:r>
            <a:r>
              <a:rPr lang="nb-NO" sz="2400" dirty="0">
                <a:solidFill>
                  <a:schemeClr val="bg1"/>
                </a:solidFill>
              </a:rPr>
              <a:t> </a:t>
            </a:r>
            <a:r>
              <a:rPr lang="nb-NO" sz="2400" dirty="0" err="1">
                <a:solidFill>
                  <a:schemeClr val="bg1"/>
                </a:solidFill>
              </a:rPr>
              <a:t>are</a:t>
            </a:r>
            <a:r>
              <a:rPr lang="nb-NO" sz="2400" dirty="0">
                <a:solidFill>
                  <a:schemeClr val="bg1"/>
                </a:solidFill>
              </a:rPr>
              <a:t> </a:t>
            </a:r>
            <a:r>
              <a:rPr lang="nb-NO" sz="2400" dirty="0" err="1">
                <a:solidFill>
                  <a:schemeClr val="bg1"/>
                </a:solidFill>
              </a:rPr>
              <a:t>these</a:t>
            </a:r>
            <a:r>
              <a:rPr lang="nb-NO" sz="2400" dirty="0">
                <a:solidFill>
                  <a:schemeClr val="bg1"/>
                </a:solidFill>
              </a:rPr>
              <a:t> </a:t>
            </a:r>
            <a:r>
              <a:rPr lang="nb-NO" sz="2400" dirty="0" err="1">
                <a:solidFill>
                  <a:schemeClr val="bg1"/>
                </a:solidFill>
              </a:rPr>
              <a:t>today</a:t>
            </a:r>
            <a:r>
              <a:rPr lang="nb-NO" sz="2400" dirty="0">
                <a:solidFill>
                  <a:schemeClr val="bg1"/>
                </a:solidFill>
              </a:rPr>
              <a:t>?</a:t>
            </a:r>
          </a:p>
          <a:p>
            <a:pPr marL="0" indent="0">
              <a:buFont typeface="Arial"/>
              <a:buNone/>
            </a:pPr>
            <a:r>
              <a:rPr lang="nb-NO" sz="2400" dirty="0">
                <a:solidFill>
                  <a:schemeClr val="bg1"/>
                </a:solidFill>
              </a:rPr>
              <a:t>I </a:t>
            </a:r>
            <a:r>
              <a:rPr lang="nb-NO" sz="2400" i="1" dirty="0" err="1">
                <a:solidFill>
                  <a:schemeClr val="bg1"/>
                </a:solidFill>
              </a:rPr>
              <a:t>don’t</a:t>
            </a:r>
            <a:r>
              <a:rPr lang="nb-NO" sz="2400" i="1" dirty="0">
                <a:solidFill>
                  <a:schemeClr val="bg1"/>
                </a:solidFill>
              </a:rPr>
              <a:t> </a:t>
            </a:r>
            <a:r>
              <a:rPr lang="nb-NO" sz="2400" dirty="0" err="1">
                <a:solidFill>
                  <a:schemeClr val="bg1"/>
                </a:solidFill>
              </a:rPr>
              <a:t>know</a:t>
            </a:r>
            <a:r>
              <a:rPr lang="nb-NO" sz="2400" dirty="0">
                <a:solidFill>
                  <a:schemeClr val="bg1"/>
                </a:solidFill>
              </a:rPr>
              <a:t> my </a:t>
            </a:r>
            <a:r>
              <a:rPr lang="nb-NO" sz="2400" dirty="0" err="1">
                <a:solidFill>
                  <a:schemeClr val="bg1"/>
                </a:solidFill>
              </a:rPr>
              <a:t>password</a:t>
            </a:r>
            <a:r>
              <a:rPr lang="nb-NO" sz="2400" dirty="0">
                <a:solidFill>
                  <a:schemeClr val="bg1"/>
                </a:solidFill>
              </a:rPr>
              <a:t>..</a:t>
            </a:r>
          </a:p>
          <a:p>
            <a:pPr marL="0" indent="0">
              <a:buFont typeface="Arial"/>
              <a:buNone/>
            </a:pPr>
            <a:r>
              <a:rPr lang="nb-NO" sz="2400" dirty="0">
                <a:solidFill>
                  <a:schemeClr val="bg1"/>
                </a:solidFill>
              </a:rPr>
              <a:t>And </a:t>
            </a:r>
            <a:r>
              <a:rPr lang="nb-NO" sz="2400" dirty="0" err="1">
                <a:solidFill>
                  <a:schemeClr val="bg1"/>
                </a:solidFill>
              </a:rPr>
              <a:t>the</a:t>
            </a:r>
            <a:r>
              <a:rPr lang="nb-NO" sz="2400" dirty="0">
                <a:solidFill>
                  <a:schemeClr val="bg1"/>
                </a:solidFill>
              </a:rPr>
              <a:t> have + </a:t>
            </a:r>
            <a:r>
              <a:rPr lang="nb-NO" sz="2400" dirty="0" err="1">
                <a:solidFill>
                  <a:schemeClr val="bg1"/>
                </a:solidFill>
              </a:rPr>
              <a:t>are</a:t>
            </a:r>
            <a:r>
              <a:rPr lang="nb-NO" sz="2400" dirty="0">
                <a:solidFill>
                  <a:schemeClr val="bg1"/>
                </a:solidFill>
              </a:rPr>
              <a:t> </a:t>
            </a:r>
            <a:r>
              <a:rPr lang="nb-NO" sz="2400" dirty="0" err="1">
                <a:solidFill>
                  <a:schemeClr val="bg1"/>
                </a:solidFill>
              </a:rPr>
              <a:t>merges</a:t>
            </a:r>
            <a:r>
              <a:rPr lang="nb-NO" sz="2400" dirty="0">
                <a:solidFill>
                  <a:schemeClr val="bg1"/>
                </a:solidFill>
              </a:rPr>
              <a:t> in my </a:t>
            </a:r>
            <a:r>
              <a:rPr lang="nb-NO" sz="2400" dirty="0" err="1">
                <a:solidFill>
                  <a:schemeClr val="bg1"/>
                </a:solidFill>
              </a:rPr>
              <a:t>phone</a:t>
            </a:r>
            <a:r>
              <a:rPr lang="nb-NO" sz="2400" dirty="0">
                <a:solidFill>
                  <a:schemeClr val="bg1"/>
                </a:solidFill>
              </a:rPr>
              <a:t>..</a:t>
            </a:r>
            <a:endParaRPr lang="en-US" sz="2400" dirty="0">
              <a:solidFill>
                <a:schemeClr val="bg1"/>
              </a:solidFill>
            </a:endParaRPr>
          </a:p>
        </p:txBody>
      </p:sp>
      <p:sp>
        <p:nvSpPr>
          <p:cNvPr id="5" name="Venstre klammeparentes 8">
            <a:extLst>
              <a:ext uri="{FF2B5EF4-FFF2-40B4-BE49-F238E27FC236}">
                <a16:creationId xmlns:a16="http://schemas.microsoft.com/office/drawing/2014/main" id="{8AA2940D-7A47-1DC5-8EE1-5FC4D7B05935}"/>
              </a:ext>
            </a:extLst>
          </p:cNvPr>
          <p:cNvSpPr/>
          <p:nvPr/>
        </p:nvSpPr>
        <p:spPr>
          <a:xfrm flipH="1">
            <a:off x="8000649" y="1916545"/>
            <a:ext cx="579351" cy="2262910"/>
          </a:xfrm>
          <a:prstGeom prst="leftBrace">
            <a:avLst>
              <a:gd name="adj1" fmla="val 0"/>
              <a:gd name="adj2" fmla="val 50000"/>
            </a:avLst>
          </a:prstGeom>
          <a:ln w="25400">
            <a:solidFill>
              <a:srgbClr val="FF540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9263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normAutofit/>
          </a:bodyPr>
          <a:lstStyle/>
          <a:p>
            <a:r>
              <a:rPr lang="en-US" dirty="0"/>
              <a:t>Then what about</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sz="quarter" idx="10"/>
          </p:nvPr>
        </p:nvSpPr>
        <p:spPr/>
        <p:txBody>
          <a:bodyPr/>
          <a:lstStyle/>
          <a:p>
            <a:r>
              <a:rPr lang="en-US" dirty="0"/>
              <a:t>Password managers </a:t>
            </a:r>
          </a:p>
          <a:p>
            <a:r>
              <a:rPr lang="en-US" dirty="0"/>
              <a:t>Passkeys, do you have a minute, or a master class?</a:t>
            </a:r>
          </a:p>
          <a:p>
            <a:endParaRPr lang="en-US" dirty="0"/>
          </a:p>
          <a:p>
            <a:r>
              <a:rPr lang="en-US" dirty="0"/>
              <a:t>By the end of the conference, you’ll know a lot about </a:t>
            </a:r>
          </a:p>
          <a:p>
            <a:endParaRPr lang="en-US" dirty="0"/>
          </a:p>
        </p:txBody>
      </p:sp>
      <p:pic>
        <p:nvPicPr>
          <p:cNvPr id="1028" name="Picture 4">
            <a:extLst>
              <a:ext uri="{FF2B5EF4-FFF2-40B4-BE49-F238E27FC236}">
                <a16:creationId xmlns:a16="http://schemas.microsoft.com/office/drawing/2014/main" id="{B97323B5-420D-DE51-29C8-BE01D529E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157" y="4309300"/>
            <a:ext cx="2889250" cy="144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7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41D1A-283E-49CA-06A5-70E7B6B78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CA9DA-3B83-D8B4-98F7-7A899CFA66A0}"/>
              </a:ext>
            </a:extLst>
          </p:cNvPr>
          <p:cNvSpPr>
            <a:spLocks noGrp="1"/>
          </p:cNvSpPr>
          <p:nvPr>
            <p:ph type="title"/>
          </p:nvPr>
        </p:nvSpPr>
        <p:spPr/>
        <p:txBody>
          <a:bodyPr/>
          <a:lstStyle/>
          <a:p>
            <a:r>
              <a:rPr lang="nb-NO" dirty="0"/>
              <a:t>Authorization</a:t>
            </a:r>
            <a:endParaRPr lang="en-US" dirty="0"/>
          </a:p>
        </p:txBody>
      </p:sp>
    </p:spTree>
    <p:extLst>
      <p:ext uri="{BB962C8B-B14F-4D97-AF65-F5344CB8AC3E}">
        <p14:creationId xmlns:p14="http://schemas.microsoft.com/office/powerpoint/2010/main" val="17678846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Authorization</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sz="quarter" idx="10"/>
          </p:nvPr>
        </p:nvSpPr>
        <p:spPr/>
        <p:txBody>
          <a:bodyPr>
            <a:normAutofit lnSpcReduction="10000"/>
          </a:bodyPr>
          <a:lstStyle/>
          <a:p>
            <a:r>
              <a:rPr lang="en-US"/>
              <a:t>OK, you’re authentic and legit – but where can you go?</a:t>
            </a:r>
          </a:p>
          <a:p>
            <a:pPr lvl="1"/>
            <a:r>
              <a:rPr lang="en-US"/>
              <a:t>Access all areas</a:t>
            </a:r>
          </a:p>
          <a:p>
            <a:r>
              <a:rPr lang="en-US"/>
              <a:t>Principle of least privilege (impossible in practice – why?)</a:t>
            </a:r>
          </a:p>
          <a:p>
            <a:r>
              <a:rPr lang="en-US"/>
              <a:t>What data do authorization checks require?</a:t>
            </a:r>
          </a:p>
          <a:p>
            <a:r>
              <a:rPr lang="en-US"/>
              <a:t>How do we implement this?</a:t>
            </a:r>
          </a:p>
          <a:p>
            <a:r>
              <a:rPr lang="en-US"/>
              <a:t>Authorization decisions</a:t>
            </a:r>
          </a:p>
          <a:p>
            <a:pPr lvl="1"/>
            <a:r>
              <a:rPr lang="en-US"/>
              <a:t>If there is a rule (policy) to follow – is it evaluated by a human or by code?</a:t>
            </a:r>
          </a:p>
          <a:p>
            <a:pPr lvl="1"/>
            <a:r>
              <a:rPr lang="en-US"/>
              <a:t>Good and bad access policies</a:t>
            </a:r>
          </a:p>
        </p:txBody>
      </p:sp>
    </p:spTree>
    <p:extLst>
      <p:ext uri="{BB962C8B-B14F-4D97-AF65-F5344CB8AC3E}">
        <p14:creationId xmlns:p14="http://schemas.microsoft.com/office/powerpoint/2010/main" val="31974428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normAutofit/>
          </a:bodyPr>
          <a:lstStyle/>
          <a:p>
            <a:r>
              <a:rPr lang="en-US"/>
              <a:t>Authorization models, standards and frameworks</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sz="quarter" idx="10"/>
          </p:nvPr>
        </p:nvSpPr>
        <p:spPr/>
        <p:txBody>
          <a:bodyPr/>
          <a:lstStyle/>
          <a:p>
            <a:pPr algn="l">
              <a:buFont typeface="Arial" panose="020B0604020202020204" pitchFamily="34" charset="0"/>
              <a:buChar char="•"/>
            </a:pPr>
            <a:r>
              <a:rPr lang="en-GB" sz="2600" dirty="0"/>
              <a:t>Model: abstract approach to implementing authorization e.g. ACL, RBAC, and ABAC.</a:t>
            </a:r>
          </a:p>
          <a:p>
            <a:pPr algn="l">
              <a:buFont typeface="Arial" panose="020B0604020202020204" pitchFamily="34" charset="0"/>
              <a:buChar char="•"/>
            </a:pPr>
            <a:r>
              <a:rPr lang="en-GB" sz="2600" dirty="0"/>
              <a:t>Standard: a formally approved set of specifications that define how to address authorization e.g. SAML, XACML, OAuth(!)</a:t>
            </a:r>
          </a:p>
          <a:p>
            <a:pPr algn="l">
              <a:buFont typeface="Arial" panose="020B0604020202020204" pitchFamily="34" charset="0"/>
              <a:buChar char="•"/>
            </a:pPr>
            <a:r>
              <a:rPr lang="en-GB" sz="2600" dirty="0"/>
              <a:t>Framework: a technical implementation that handles authorization without being a standard itself e.g. Ruby </a:t>
            </a:r>
            <a:r>
              <a:rPr lang="en-GB" sz="2600" dirty="0" err="1"/>
              <a:t>cancancan</a:t>
            </a:r>
            <a:r>
              <a:rPr lang="en-GB" sz="2600" dirty="0"/>
              <a:t>, OPA, Oso’s Polar, Google’s Zanzibar or AWS’ Cedar.</a:t>
            </a:r>
          </a:p>
          <a:p>
            <a:endParaRPr lang="en-US" dirty="0"/>
          </a:p>
        </p:txBody>
      </p:sp>
      <p:sp>
        <p:nvSpPr>
          <p:cNvPr id="5" name="TextBox 4">
            <a:extLst>
              <a:ext uri="{FF2B5EF4-FFF2-40B4-BE49-F238E27FC236}">
                <a16:creationId xmlns:a16="http://schemas.microsoft.com/office/drawing/2014/main" id="{83B39627-0ABA-99DB-6D64-CE296ED6C1A6}"/>
              </a:ext>
            </a:extLst>
          </p:cNvPr>
          <p:cNvSpPr txBox="1"/>
          <p:nvPr/>
        </p:nvSpPr>
        <p:spPr>
          <a:xfrm>
            <a:off x="4471416" y="5958114"/>
            <a:ext cx="7498080" cy="369332"/>
          </a:xfrm>
          <a:prstGeom prst="rect">
            <a:avLst/>
          </a:prstGeom>
          <a:noFill/>
        </p:spPr>
        <p:txBody>
          <a:bodyPr wrap="square">
            <a:spAutoFit/>
          </a:bodyPr>
          <a:lstStyle/>
          <a:p>
            <a:r>
              <a:rPr lang="en-GB"/>
              <a:t>David Brossard - https://idpro.org/the-state-of-the-union-of-authorization</a:t>
            </a:r>
          </a:p>
        </p:txBody>
      </p:sp>
    </p:spTree>
    <p:extLst>
      <p:ext uri="{BB962C8B-B14F-4D97-AF65-F5344CB8AC3E}">
        <p14:creationId xmlns:p14="http://schemas.microsoft.com/office/powerpoint/2010/main" val="4024017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9F8DD-95FE-2A3F-253D-9040DF9A3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EC64A-3573-CA18-C2EB-AF9E0196B620}"/>
              </a:ext>
            </a:extLst>
          </p:cNvPr>
          <p:cNvSpPr>
            <a:spLocks noGrp="1"/>
          </p:cNvSpPr>
          <p:nvPr>
            <p:ph type="title"/>
          </p:nvPr>
        </p:nvSpPr>
        <p:spPr/>
        <p:txBody>
          <a:bodyPr/>
          <a:lstStyle/>
          <a:p>
            <a:r>
              <a:rPr lang="nb-NO" dirty="0"/>
              <a:t>Additional concepts</a:t>
            </a:r>
            <a:endParaRPr lang="en-US" dirty="0"/>
          </a:p>
        </p:txBody>
      </p:sp>
    </p:spTree>
    <p:extLst>
      <p:ext uri="{BB962C8B-B14F-4D97-AF65-F5344CB8AC3E}">
        <p14:creationId xmlns:p14="http://schemas.microsoft.com/office/powerpoint/2010/main" val="36392352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8566C-468D-0588-4184-0E57022B9F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0B303A-D698-E1D5-066F-D75DC8D26B32}"/>
              </a:ext>
            </a:extLst>
          </p:cNvPr>
          <p:cNvSpPr>
            <a:spLocks noGrp="1"/>
          </p:cNvSpPr>
          <p:nvPr>
            <p:ph type="title"/>
          </p:nvPr>
        </p:nvSpPr>
        <p:spPr/>
        <p:txBody>
          <a:bodyPr/>
          <a:lstStyle/>
          <a:p>
            <a:r>
              <a:rPr lang="en-US" dirty="0"/>
              <a:t>Non-Human Identity / Machine IAM</a:t>
            </a:r>
            <a:endParaRPr lang="en-GB" dirty="0"/>
          </a:p>
        </p:txBody>
      </p:sp>
      <p:sp>
        <p:nvSpPr>
          <p:cNvPr id="2" name="Content Placeholder 1">
            <a:extLst>
              <a:ext uri="{FF2B5EF4-FFF2-40B4-BE49-F238E27FC236}">
                <a16:creationId xmlns:a16="http://schemas.microsoft.com/office/drawing/2014/main" id="{21537E37-306E-2673-D42C-7D69F739254E}"/>
              </a:ext>
            </a:extLst>
          </p:cNvPr>
          <p:cNvSpPr>
            <a:spLocks noGrp="1"/>
          </p:cNvSpPr>
          <p:nvPr>
            <p:ph sz="quarter" idx="10"/>
          </p:nvPr>
        </p:nvSpPr>
        <p:spPr/>
        <p:txBody>
          <a:bodyPr/>
          <a:lstStyle/>
          <a:p>
            <a:r>
              <a:rPr lang="nb-NO" dirty="0" err="1"/>
              <a:t>Neither</a:t>
            </a:r>
            <a:r>
              <a:rPr lang="nb-NO" dirty="0"/>
              <a:t> «NHI» nor Machine IAM </a:t>
            </a:r>
            <a:r>
              <a:rPr lang="nb-NO" dirty="0" err="1"/>
              <a:t>are</a:t>
            </a:r>
            <a:r>
              <a:rPr lang="nb-NO" dirty="0"/>
              <a:t> </a:t>
            </a:r>
            <a:r>
              <a:rPr lang="nb-NO" b="1" dirty="0" err="1"/>
              <a:t>new</a:t>
            </a:r>
            <a:r>
              <a:rPr lang="nb-NO" dirty="0"/>
              <a:t> </a:t>
            </a:r>
            <a:r>
              <a:rPr lang="nb-NO" dirty="0" err="1"/>
              <a:t>concepts</a:t>
            </a:r>
            <a:r>
              <a:rPr lang="nb-NO" dirty="0"/>
              <a:t>, </a:t>
            </a:r>
            <a:r>
              <a:rPr lang="nb-NO" dirty="0" err="1"/>
              <a:t>since</a:t>
            </a:r>
            <a:r>
              <a:rPr lang="nb-NO" dirty="0"/>
              <a:t> </a:t>
            </a:r>
            <a:r>
              <a:rPr lang="nb-NO" dirty="0" err="1"/>
              <a:t>such</a:t>
            </a:r>
            <a:r>
              <a:rPr lang="nb-NO" dirty="0"/>
              <a:t> </a:t>
            </a:r>
            <a:r>
              <a:rPr lang="nb-NO" dirty="0" err="1"/>
              <a:t>entities</a:t>
            </a:r>
            <a:r>
              <a:rPr lang="nb-NO" dirty="0"/>
              <a:t> have </a:t>
            </a:r>
            <a:r>
              <a:rPr lang="nb-NO" dirty="0" err="1"/>
              <a:t>been</a:t>
            </a:r>
            <a:r>
              <a:rPr lang="nb-NO" dirty="0"/>
              <a:t> part </a:t>
            </a:r>
            <a:r>
              <a:rPr lang="nb-NO" dirty="0" err="1"/>
              <a:t>of</a:t>
            </a:r>
            <a:r>
              <a:rPr lang="nb-NO" dirty="0"/>
              <a:t> IAM </a:t>
            </a:r>
            <a:r>
              <a:rPr lang="nb-NO" dirty="0" err="1"/>
              <a:t>responsibility</a:t>
            </a:r>
            <a:r>
              <a:rPr lang="nb-NO" dirty="0"/>
              <a:t> </a:t>
            </a:r>
            <a:r>
              <a:rPr lang="nb-NO" dirty="0" err="1"/>
              <a:t>always</a:t>
            </a:r>
            <a:r>
              <a:rPr lang="nb-NO" dirty="0"/>
              <a:t>.</a:t>
            </a:r>
          </a:p>
          <a:p>
            <a:pPr lvl="1"/>
            <a:r>
              <a:rPr lang="en-GB" dirty="0"/>
              <a:t>But the number and variation of </a:t>
            </a:r>
            <a:r>
              <a:rPr lang="en-GB" dirty="0">
                <a:solidFill>
                  <a:schemeClr val="tx1"/>
                </a:solidFill>
                <a:highlight>
                  <a:srgbClr val="00FF00"/>
                </a:highlight>
              </a:rPr>
              <a:t>“non-standard” identity entities</a:t>
            </a:r>
            <a:r>
              <a:rPr lang="en-GB" dirty="0">
                <a:solidFill>
                  <a:schemeClr val="tx1"/>
                </a:solidFill>
              </a:rPr>
              <a:t> </a:t>
            </a:r>
            <a:r>
              <a:rPr lang="en-GB" dirty="0"/>
              <a:t>always increase as digitization increases.</a:t>
            </a:r>
          </a:p>
          <a:p>
            <a:pPr lvl="1"/>
            <a:r>
              <a:rPr lang="en-GB" dirty="0"/>
              <a:t>And the number of specialized </a:t>
            </a:r>
            <a:r>
              <a:rPr lang="en-GB" b="1" dirty="0"/>
              <a:t>tools</a:t>
            </a:r>
            <a:r>
              <a:rPr lang="en-GB" dirty="0"/>
              <a:t> for non-standard identities are higher than ever before.</a:t>
            </a:r>
          </a:p>
          <a:p>
            <a:r>
              <a:rPr lang="nb-NO" dirty="0"/>
              <a:t>Q:</a:t>
            </a:r>
          </a:p>
          <a:p>
            <a:pPr lvl="1"/>
            <a:r>
              <a:rPr lang="nb-NO" dirty="0"/>
              <a:t>Is «NHI» a </a:t>
            </a:r>
            <a:r>
              <a:rPr lang="nb-NO" dirty="0" err="1"/>
              <a:t>practical</a:t>
            </a:r>
            <a:r>
              <a:rPr lang="nb-NO" dirty="0"/>
              <a:t> and </a:t>
            </a:r>
            <a:r>
              <a:rPr lang="nb-NO" dirty="0" err="1"/>
              <a:t>useful</a:t>
            </a:r>
            <a:r>
              <a:rPr lang="nb-NO" dirty="0"/>
              <a:t> </a:t>
            </a:r>
            <a:r>
              <a:rPr lang="nb-NO" dirty="0" err="1"/>
              <a:t>concept</a:t>
            </a:r>
            <a:r>
              <a:rPr lang="nb-NO" dirty="0"/>
              <a:t>, or </a:t>
            </a:r>
            <a:r>
              <a:rPr lang="nb-NO" dirty="0" err="1"/>
              <a:t>will</a:t>
            </a:r>
            <a:r>
              <a:rPr lang="nb-NO" dirty="0"/>
              <a:t> it </a:t>
            </a:r>
            <a:r>
              <a:rPr lang="nb-NO" dirty="0" err="1"/>
              <a:t>confuse</a:t>
            </a:r>
            <a:r>
              <a:rPr lang="nb-NO" dirty="0"/>
              <a:t> stakeholders?</a:t>
            </a:r>
          </a:p>
          <a:p>
            <a:endParaRPr lang="en-GB" dirty="0"/>
          </a:p>
        </p:txBody>
      </p:sp>
    </p:spTree>
    <p:extLst>
      <p:ext uri="{BB962C8B-B14F-4D97-AF65-F5344CB8AC3E}">
        <p14:creationId xmlns:p14="http://schemas.microsoft.com/office/powerpoint/2010/main" val="3911319605"/>
      </p:ext>
    </p:extLst>
  </p:cSld>
  <p:clrMapOvr>
    <a:masterClrMapping/>
  </p:clrMapOvr>
  <p:extLst>
    <p:ext uri="{6950BFC3-D8DA-4A85-94F7-54DA5524770B}">
      <p188:commentRel xmlns:p188="http://schemas.microsoft.com/office/powerpoint/2018/8/main" r:id="rId2"/>
    </p:ext>
  </p:extLs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E7E7-FF11-4F65-8AB4-BF5ED7A3F285}"/>
              </a:ext>
            </a:extLst>
          </p:cNvPr>
          <p:cNvSpPr>
            <a:spLocks noGrp="1"/>
          </p:cNvSpPr>
          <p:nvPr>
            <p:ph type="title"/>
          </p:nvPr>
        </p:nvSpPr>
        <p:spPr/>
        <p:txBody>
          <a:bodyPr/>
          <a:lstStyle/>
          <a:p>
            <a:r>
              <a:rPr lang="en-US"/>
              <a:t>Recovery</a:t>
            </a:r>
          </a:p>
        </p:txBody>
      </p:sp>
      <p:sp>
        <p:nvSpPr>
          <p:cNvPr id="3" name="Content Placeholder 2">
            <a:extLst>
              <a:ext uri="{FF2B5EF4-FFF2-40B4-BE49-F238E27FC236}">
                <a16:creationId xmlns:a16="http://schemas.microsoft.com/office/drawing/2014/main" id="{BCE26DEB-875A-7A28-2D7A-3203DA4A0847}"/>
              </a:ext>
            </a:extLst>
          </p:cNvPr>
          <p:cNvSpPr>
            <a:spLocks noGrp="1"/>
          </p:cNvSpPr>
          <p:nvPr>
            <p:ph sz="quarter" idx="10"/>
          </p:nvPr>
        </p:nvSpPr>
        <p:spPr/>
        <p:txBody>
          <a:bodyPr/>
          <a:lstStyle/>
          <a:p>
            <a:r>
              <a:rPr lang="en-US"/>
              <a:t>Account recovery</a:t>
            </a:r>
          </a:p>
          <a:p>
            <a:r>
              <a:rPr lang="en-US"/>
              <a:t>Credential recovery</a:t>
            </a:r>
          </a:p>
          <a:p>
            <a:r>
              <a:rPr lang="en-US"/>
              <a:t>Identity recovery</a:t>
            </a:r>
          </a:p>
          <a:p>
            <a:r>
              <a:rPr lang="en-US"/>
              <a:t>Biometric recovery</a:t>
            </a:r>
          </a:p>
          <a:p>
            <a:endParaRPr lang="en-US"/>
          </a:p>
          <a:p>
            <a:pPr marL="0" indent="0">
              <a:buNone/>
            </a:pPr>
            <a:r>
              <a:rPr lang="en-US"/>
              <a:t>If the cat’s out of the bag.. (Can everything be recovered?)</a:t>
            </a:r>
          </a:p>
        </p:txBody>
      </p:sp>
    </p:spTree>
    <p:extLst>
      <p:ext uri="{BB962C8B-B14F-4D97-AF65-F5344CB8AC3E}">
        <p14:creationId xmlns:p14="http://schemas.microsoft.com/office/powerpoint/2010/main" val="23848698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A8D554-97BA-4711-496B-1B14D4EED8C3}"/>
              </a:ext>
            </a:extLst>
          </p:cNvPr>
          <p:cNvSpPr>
            <a:spLocks noGrp="1"/>
          </p:cNvSpPr>
          <p:nvPr>
            <p:ph type="title"/>
          </p:nvPr>
        </p:nvSpPr>
        <p:spPr/>
        <p:txBody>
          <a:bodyPr/>
          <a:lstStyle/>
          <a:p>
            <a:r>
              <a:rPr lang="en-US"/>
              <a:t>Assurance</a:t>
            </a:r>
            <a:endParaRPr lang="en-GB"/>
          </a:p>
        </p:txBody>
      </p:sp>
      <p:sp>
        <p:nvSpPr>
          <p:cNvPr id="2" name="Content Placeholder 1">
            <a:extLst>
              <a:ext uri="{FF2B5EF4-FFF2-40B4-BE49-F238E27FC236}">
                <a16:creationId xmlns:a16="http://schemas.microsoft.com/office/drawing/2014/main" id="{8DB21372-400C-4F01-CFBD-3908788E3891}"/>
              </a:ext>
            </a:extLst>
          </p:cNvPr>
          <p:cNvSpPr>
            <a:spLocks noGrp="1"/>
          </p:cNvSpPr>
          <p:nvPr>
            <p:ph sz="quarter" idx="10"/>
          </p:nvPr>
        </p:nvSpPr>
        <p:spPr/>
        <p:txBody>
          <a:bodyPr/>
          <a:lstStyle/>
          <a:p>
            <a:r>
              <a:rPr lang="nb-NO"/>
              <a:t>A central concept in Identity and Access</a:t>
            </a:r>
          </a:p>
          <a:p>
            <a:r>
              <a:rPr lang="nb-NO"/>
              <a:t>How certain are we </a:t>
            </a:r>
          </a:p>
          <a:p>
            <a:pPr lvl="1"/>
            <a:r>
              <a:rPr lang="nb-NO"/>
              <a:t>That a thing is what it is presented as</a:t>
            </a:r>
          </a:p>
          <a:p>
            <a:pPr lvl="1"/>
            <a:r>
              <a:rPr lang="nb-NO"/>
              <a:t>That a thing is the same as the last time we trusted it</a:t>
            </a:r>
          </a:p>
          <a:p>
            <a:pPr lvl="1"/>
            <a:r>
              <a:rPr lang="nb-NO"/>
              <a:t>That someone we trust (Federation) are doing the right thing</a:t>
            </a:r>
          </a:p>
          <a:p>
            <a:r>
              <a:rPr lang="nb-NO"/>
              <a:t>NIST Computer Security Resource Center</a:t>
            </a:r>
          </a:p>
          <a:p>
            <a:pPr lvl="1"/>
            <a:r>
              <a:rPr lang="nb-NO"/>
              <a:t>Special publication: 800-63-4 </a:t>
            </a:r>
            <a:endParaRPr lang="en-GB"/>
          </a:p>
        </p:txBody>
      </p:sp>
    </p:spTree>
    <p:extLst>
      <p:ext uri="{BB962C8B-B14F-4D97-AF65-F5344CB8AC3E}">
        <p14:creationId xmlns:p14="http://schemas.microsoft.com/office/powerpoint/2010/main" val="10481726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5E97F-451C-A973-C2DF-DEA1D04510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E33556-DAD7-E745-98B8-CCA2CD76A725}"/>
              </a:ext>
            </a:extLst>
          </p:cNvPr>
          <p:cNvSpPr>
            <a:spLocks noGrp="1"/>
          </p:cNvSpPr>
          <p:nvPr>
            <p:ph type="title"/>
          </p:nvPr>
        </p:nvSpPr>
        <p:spPr/>
        <p:txBody>
          <a:bodyPr/>
          <a:lstStyle/>
          <a:p>
            <a:r>
              <a:rPr lang="en-US" dirty="0"/>
              <a:t>Portable Identity</a:t>
            </a:r>
            <a:endParaRPr lang="en-GB" dirty="0"/>
          </a:p>
        </p:txBody>
      </p:sp>
      <p:sp>
        <p:nvSpPr>
          <p:cNvPr id="2" name="Content Placeholder 1">
            <a:extLst>
              <a:ext uri="{FF2B5EF4-FFF2-40B4-BE49-F238E27FC236}">
                <a16:creationId xmlns:a16="http://schemas.microsoft.com/office/drawing/2014/main" id="{E3161C59-249A-0989-C17E-766966B12FCA}"/>
              </a:ext>
            </a:extLst>
          </p:cNvPr>
          <p:cNvSpPr>
            <a:spLocks noGrp="1"/>
          </p:cNvSpPr>
          <p:nvPr>
            <p:ph sz="quarter" idx="10"/>
          </p:nvPr>
        </p:nvSpPr>
        <p:spPr/>
        <p:txBody>
          <a:bodyPr/>
          <a:lstStyle/>
          <a:p>
            <a:r>
              <a:rPr lang="nb-NO" dirty="0"/>
              <a:t>Decentralized</a:t>
            </a:r>
          </a:p>
          <a:p>
            <a:r>
              <a:rPr lang="nb-NO" dirty="0"/>
              <a:t>Self-sovereign</a:t>
            </a:r>
          </a:p>
          <a:p>
            <a:r>
              <a:rPr lang="nb-NO" dirty="0" err="1"/>
              <a:t>Verified</a:t>
            </a:r>
            <a:r>
              <a:rPr lang="nb-NO" dirty="0"/>
              <a:t> </a:t>
            </a:r>
            <a:r>
              <a:rPr lang="nb-NO" dirty="0" err="1"/>
              <a:t>Credentials</a:t>
            </a:r>
            <a:endParaRPr lang="en-GB" dirty="0"/>
          </a:p>
        </p:txBody>
      </p:sp>
    </p:spTree>
    <p:extLst>
      <p:ext uri="{BB962C8B-B14F-4D97-AF65-F5344CB8AC3E}">
        <p14:creationId xmlns:p14="http://schemas.microsoft.com/office/powerpoint/2010/main" val="163151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6C31-A2D3-7081-527B-25999B311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29142-8E3D-521A-9D20-4F08C3A9B6DB}"/>
              </a:ext>
            </a:extLst>
          </p:cNvPr>
          <p:cNvSpPr>
            <a:spLocks noGrp="1"/>
          </p:cNvSpPr>
          <p:nvPr>
            <p:ph type="title"/>
          </p:nvPr>
        </p:nvSpPr>
        <p:spPr/>
        <p:txBody>
          <a:bodyPr/>
          <a:lstStyle/>
          <a:p>
            <a:r>
              <a:rPr lang="en-GB" dirty="0"/>
              <a:t>What goals are we racing towards?</a:t>
            </a:r>
            <a:endParaRPr lang="en-US" dirty="0"/>
          </a:p>
        </p:txBody>
      </p:sp>
      <p:pic>
        <p:nvPicPr>
          <p:cNvPr id="4" name="Plassholder for innhold 5" descr="Et bilde som inneholder gress, utendørs, friidrett, pattedyr&#10;&#10;Automatisk generert beskrivelse">
            <a:extLst>
              <a:ext uri="{FF2B5EF4-FFF2-40B4-BE49-F238E27FC236}">
                <a16:creationId xmlns:a16="http://schemas.microsoft.com/office/drawing/2014/main" id="{9EBA8233-11A6-3602-FE14-DC73F02BE88C}"/>
              </a:ext>
            </a:extLst>
          </p:cNvPr>
          <p:cNvPicPr>
            <a:picLocks noGrp="1" noChangeAspect="1"/>
          </p:cNvPicPr>
          <p:nvPr>
            <p:ph sz="quarter" idx="10"/>
          </p:nvPr>
        </p:nvPicPr>
        <p:blipFill>
          <a:blip r:embed="rId3"/>
          <a:stretch>
            <a:fillRect/>
          </a:stretch>
        </p:blipFill>
        <p:spPr>
          <a:xfrm>
            <a:off x="3744119" y="2639219"/>
            <a:ext cx="4762500" cy="2638425"/>
          </a:xfrm>
          <a:prstGeom prst="rect">
            <a:avLst/>
          </a:prstGeom>
        </p:spPr>
      </p:pic>
    </p:spTree>
    <p:extLst>
      <p:ext uri="{BB962C8B-B14F-4D97-AF65-F5344CB8AC3E}">
        <p14:creationId xmlns:p14="http://schemas.microsoft.com/office/powerpoint/2010/main" val="14811921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1668-7C93-A1A5-CB98-8DD915C71BC7}"/>
              </a:ext>
            </a:extLst>
          </p:cNvPr>
          <p:cNvSpPr>
            <a:spLocks noGrp="1"/>
          </p:cNvSpPr>
          <p:nvPr>
            <p:ph type="title"/>
          </p:nvPr>
        </p:nvSpPr>
        <p:spPr/>
        <p:txBody>
          <a:bodyPr/>
          <a:lstStyle/>
          <a:p>
            <a:r>
              <a:rPr lang="nb-NO" dirty="0"/>
              <a:t>CIAM</a:t>
            </a:r>
            <a:endParaRPr lang="en-GB" dirty="0"/>
          </a:p>
        </p:txBody>
      </p:sp>
      <p:sp>
        <p:nvSpPr>
          <p:cNvPr id="3" name="Content Placeholder 2">
            <a:extLst>
              <a:ext uri="{FF2B5EF4-FFF2-40B4-BE49-F238E27FC236}">
                <a16:creationId xmlns:a16="http://schemas.microsoft.com/office/drawing/2014/main" id="{7A61C964-818F-04F9-4829-6B9612E450D2}"/>
              </a:ext>
            </a:extLst>
          </p:cNvPr>
          <p:cNvSpPr>
            <a:spLocks noGrp="1"/>
          </p:cNvSpPr>
          <p:nvPr>
            <p:ph sz="quarter" idx="10"/>
          </p:nvPr>
        </p:nvSpPr>
        <p:spPr/>
        <p:txBody>
          <a:bodyPr/>
          <a:lstStyle/>
          <a:p>
            <a:pPr marL="0" indent="0">
              <a:buNone/>
            </a:pPr>
            <a:r>
              <a:rPr lang="nb-NO" dirty="0" err="1"/>
              <a:t>Customer</a:t>
            </a:r>
            <a:r>
              <a:rPr lang="nb-NO" dirty="0"/>
              <a:t> / Consumer / Citizen IAM</a:t>
            </a:r>
          </a:p>
          <a:p>
            <a:endParaRPr lang="nb-NO" dirty="0"/>
          </a:p>
          <a:p>
            <a:r>
              <a:rPr lang="nb-NO" dirty="0"/>
              <a:t>Enterprise </a:t>
            </a:r>
            <a:r>
              <a:rPr lang="nb-NO" dirty="0" err="1"/>
              <a:t>vs</a:t>
            </a:r>
            <a:r>
              <a:rPr lang="nb-NO" dirty="0"/>
              <a:t> </a:t>
            </a:r>
            <a:r>
              <a:rPr lang="nb-NO" dirty="0" err="1"/>
              <a:t>Customer</a:t>
            </a:r>
            <a:r>
              <a:rPr lang="nb-NO" dirty="0"/>
              <a:t>: How </a:t>
            </a:r>
            <a:r>
              <a:rPr lang="nb-NO" dirty="0" err="1"/>
              <a:t>does</a:t>
            </a:r>
            <a:r>
              <a:rPr lang="nb-NO" dirty="0"/>
              <a:t> </a:t>
            </a:r>
            <a:r>
              <a:rPr lang="nb-NO" dirty="0" err="1"/>
              <a:t>this</a:t>
            </a:r>
            <a:r>
              <a:rPr lang="nb-NO" dirty="0"/>
              <a:t> matter?</a:t>
            </a:r>
          </a:p>
          <a:p>
            <a:endParaRPr lang="en-GB" dirty="0"/>
          </a:p>
        </p:txBody>
      </p:sp>
    </p:spTree>
    <p:extLst>
      <p:ext uri="{BB962C8B-B14F-4D97-AF65-F5344CB8AC3E}">
        <p14:creationId xmlns:p14="http://schemas.microsoft.com/office/powerpoint/2010/main" val="7509684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6B66A-607B-68FB-79B3-2129B3389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6A1D2-41F2-03CA-AC8A-120320309AAA}"/>
              </a:ext>
            </a:extLst>
          </p:cNvPr>
          <p:cNvSpPr>
            <a:spLocks noGrp="1"/>
          </p:cNvSpPr>
          <p:nvPr>
            <p:ph type="title"/>
          </p:nvPr>
        </p:nvSpPr>
        <p:spPr/>
        <p:txBody>
          <a:bodyPr/>
          <a:lstStyle/>
          <a:p>
            <a:r>
              <a:rPr lang="nb-NO" dirty="0"/>
              <a:t>CIEM</a:t>
            </a:r>
            <a:endParaRPr lang="en-GB" dirty="0"/>
          </a:p>
        </p:txBody>
      </p:sp>
      <p:sp>
        <p:nvSpPr>
          <p:cNvPr id="3" name="Content Placeholder 2">
            <a:extLst>
              <a:ext uri="{FF2B5EF4-FFF2-40B4-BE49-F238E27FC236}">
                <a16:creationId xmlns:a16="http://schemas.microsoft.com/office/drawing/2014/main" id="{C74D6F7A-258C-D943-9939-3FE240697AEA}"/>
              </a:ext>
            </a:extLst>
          </p:cNvPr>
          <p:cNvSpPr>
            <a:spLocks noGrp="1"/>
          </p:cNvSpPr>
          <p:nvPr>
            <p:ph sz="quarter" idx="10"/>
          </p:nvPr>
        </p:nvSpPr>
        <p:spPr/>
        <p:txBody>
          <a:bodyPr/>
          <a:lstStyle/>
          <a:p>
            <a:pPr marL="0" indent="0">
              <a:buNone/>
            </a:pPr>
            <a:r>
              <a:rPr lang="nb-NO" dirty="0" err="1"/>
              <a:t>Cloud</a:t>
            </a:r>
            <a:r>
              <a:rPr lang="nb-NO" dirty="0"/>
              <a:t> </a:t>
            </a:r>
            <a:r>
              <a:rPr lang="nb-NO" dirty="0" err="1"/>
              <a:t>Infrastructure</a:t>
            </a:r>
            <a:r>
              <a:rPr lang="nb-NO" dirty="0"/>
              <a:t> Entitlement Management </a:t>
            </a:r>
          </a:p>
          <a:p>
            <a:endParaRPr lang="nb-NO" dirty="0"/>
          </a:p>
          <a:p>
            <a:r>
              <a:rPr lang="nb-NO" dirty="0" err="1"/>
              <a:t>Cloud</a:t>
            </a:r>
            <a:r>
              <a:rPr lang="nb-NO" dirty="0"/>
              <a:t> </a:t>
            </a:r>
            <a:r>
              <a:rPr lang="nb-NO" dirty="0" err="1"/>
              <a:t>vs</a:t>
            </a:r>
            <a:r>
              <a:rPr lang="nb-NO" dirty="0"/>
              <a:t> not-</a:t>
            </a:r>
            <a:r>
              <a:rPr lang="nb-NO" dirty="0" err="1"/>
              <a:t>Cloud</a:t>
            </a:r>
            <a:r>
              <a:rPr lang="nb-NO" dirty="0"/>
              <a:t>: How </a:t>
            </a:r>
            <a:r>
              <a:rPr lang="nb-NO" dirty="0" err="1"/>
              <a:t>does</a:t>
            </a:r>
            <a:r>
              <a:rPr lang="nb-NO" dirty="0"/>
              <a:t> </a:t>
            </a:r>
            <a:r>
              <a:rPr lang="nb-NO" dirty="0" err="1"/>
              <a:t>this</a:t>
            </a:r>
            <a:r>
              <a:rPr lang="nb-NO" dirty="0"/>
              <a:t> matter?</a:t>
            </a:r>
          </a:p>
          <a:p>
            <a:pPr lvl="1"/>
            <a:r>
              <a:rPr lang="nb-NO" dirty="0"/>
              <a:t>Is </a:t>
            </a:r>
            <a:r>
              <a:rPr lang="nb-NO" dirty="0" err="1"/>
              <a:t>Cloud</a:t>
            </a:r>
            <a:r>
              <a:rPr lang="nb-NO" dirty="0"/>
              <a:t> </a:t>
            </a:r>
            <a:r>
              <a:rPr lang="nb-NO" dirty="0" err="1"/>
              <a:t>always</a:t>
            </a:r>
            <a:r>
              <a:rPr lang="nb-NO" dirty="0"/>
              <a:t> more </a:t>
            </a:r>
            <a:r>
              <a:rPr lang="nb-NO" dirty="0" err="1"/>
              <a:t>complex</a:t>
            </a:r>
            <a:r>
              <a:rPr lang="nb-NO" dirty="0"/>
              <a:t>?</a:t>
            </a:r>
          </a:p>
          <a:p>
            <a:pPr lvl="1"/>
            <a:r>
              <a:rPr lang="nb-NO" dirty="0"/>
              <a:t>Is on-</a:t>
            </a:r>
            <a:r>
              <a:rPr lang="nb-NO" dirty="0" err="1"/>
              <a:t>premise</a:t>
            </a:r>
            <a:r>
              <a:rPr lang="nb-NO" dirty="0"/>
              <a:t> and legacy a «</a:t>
            </a:r>
            <a:r>
              <a:rPr lang="nb-NO" dirty="0" err="1"/>
              <a:t>solved</a:t>
            </a:r>
            <a:r>
              <a:rPr lang="nb-NO" dirty="0"/>
              <a:t> problem»?</a:t>
            </a:r>
          </a:p>
          <a:p>
            <a:endParaRPr lang="en-GB" dirty="0"/>
          </a:p>
        </p:txBody>
      </p:sp>
    </p:spTree>
    <p:extLst>
      <p:ext uri="{BB962C8B-B14F-4D97-AF65-F5344CB8AC3E}">
        <p14:creationId xmlns:p14="http://schemas.microsoft.com/office/powerpoint/2010/main" val="23436656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1668-7C93-A1A5-CB98-8DD915C71BC7}"/>
              </a:ext>
            </a:extLst>
          </p:cNvPr>
          <p:cNvSpPr>
            <a:spLocks noGrp="1"/>
          </p:cNvSpPr>
          <p:nvPr>
            <p:ph type="title"/>
          </p:nvPr>
        </p:nvSpPr>
        <p:spPr/>
        <p:txBody>
          <a:bodyPr/>
          <a:lstStyle/>
          <a:p>
            <a:r>
              <a:rPr lang="nb-NO" dirty="0"/>
              <a:t>ITDR</a:t>
            </a:r>
            <a:endParaRPr lang="en-GB" dirty="0"/>
          </a:p>
        </p:txBody>
      </p:sp>
      <p:sp>
        <p:nvSpPr>
          <p:cNvPr id="3" name="Content Placeholder 2">
            <a:extLst>
              <a:ext uri="{FF2B5EF4-FFF2-40B4-BE49-F238E27FC236}">
                <a16:creationId xmlns:a16="http://schemas.microsoft.com/office/drawing/2014/main" id="{7A61C964-818F-04F9-4829-6B9612E450D2}"/>
              </a:ext>
            </a:extLst>
          </p:cNvPr>
          <p:cNvSpPr>
            <a:spLocks noGrp="1"/>
          </p:cNvSpPr>
          <p:nvPr>
            <p:ph sz="quarter" idx="10"/>
          </p:nvPr>
        </p:nvSpPr>
        <p:spPr/>
        <p:txBody>
          <a:bodyPr vert="horz" lIns="91440" tIns="45720" rIns="91440" bIns="45720" rtlCol="0" anchor="t">
            <a:normAutofit/>
          </a:bodyPr>
          <a:lstStyle/>
          <a:p>
            <a:pPr marL="0" indent="0">
              <a:buNone/>
            </a:pPr>
            <a:r>
              <a:rPr lang="nb-NO" dirty="0"/>
              <a:t>Identity </a:t>
            </a:r>
            <a:r>
              <a:rPr lang="nb-NO" dirty="0" err="1"/>
              <a:t>Threat</a:t>
            </a:r>
            <a:r>
              <a:rPr lang="nb-NO" dirty="0"/>
              <a:t> </a:t>
            </a:r>
            <a:r>
              <a:rPr lang="nb-NO" dirty="0" err="1"/>
              <a:t>Detection</a:t>
            </a:r>
            <a:r>
              <a:rPr lang="nb-NO" dirty="0"/>
              <a:t> and </a:t>
            </a:r>
            <a:r>
              <a:rPr lang="nb-NO" dirty="0" err="1"/>
              <a:t>Response</a:t>
            </a:r>
            <a:endParaRPr lang="nb-NO" dirty="0"/>
          </a:p>
          <a:p>
            <a:r>
              <a:rPr lang="en-GB" dirty="0"/>
              <a:t>An interesting combination of functionality – who has it?</a:t>
            </a:r>
            <a:endParaRPr lang="en-GB" dirty="0">
              <a:cs typeface="Arial"/>
            </a:endParaRPr>
          </a:p>
          <a:p>
            <a:r>
              <a:rPr lang="en-GB" dirty="0"/>
              <a:t>Detection is important and Security Operations Centers could be better at understanding “Identity events”</a:t>
            </a:r>
          </a:p>
          <a:p>
            <a:r>
              <a:rPr lang="en-GB" dirty="0"/>
              <a:t>Response includes the capability to recover, for example from Identity/Access centric backups</a:t>
            </a:r>
          </a:p>
          <a:p>
            <a:r>
              <a:rPr lang="en-GB" dirty="0"/>
              <a:t>Compare with SOAR</a:t>
            </a:r>
          </a:p>
        </p:txBody>
      </p:sp>
    </p:spTree>
    <p:extLst>
      <p:ext uri="{BB962C8B-B14F-4D97-AF65-F5344CB8AC3E}">
        <p14:creationId xmlns:p14="http://schemas.microsoft.com/office/powerpoint/2010/main" val="20339924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1668-7C93-A1A5-CB98-8DD915C71BC7}"/>
              </a:ext>
            </a:extLst>
          </p:cNvPr>
          <p:cNvSpPr>
            <a:spLocks noGrp="1"/>
          </p:cNvSpPr>
          <p:nvPr>
            <p:ph type="title"/>
          </p:nvPr>
        </p:nvSpPr>
        <p:spPr/>
        <p:txBody>
          <a:bodyPr/>
          <a:lstStyle/>
          <a:p>
            <a:r>
              <a:rPr lang="nb-NO"/>
              <a:t>Attack types (Security purposes)</a:t>
            </a:r>
            <a:endParaRPr lang="en-GB"/>
          </a:p>
        </p:txBody>
      </p:sp>
      <p:sp>
        <p:nvSpPr>
          <p:cNvPr id="3" name="Content Placeholder 2">
            <a:extLst>
              <a:ext uri="{FF2B5EF4-FFF2-40B4-BE49-F238E27FC236}">
                <a16:creationId xmlns:a16="http://schemas.microsoft.com/office/drawing/2014/main" id="{7A61C964-818F-04F9-4829-6B9612E450D2}"/>
              </a:ext>
            </a:extLst>
          </p:cNvPr>
          <p:cNvSpPr>
            <a:spLocks noGrp="1"/>
          </p:cNvSpPr>
          <p:nvPr>
            <p:ph sz="quarter" idx="10"/>
          </p:nvPr>
        </p:nvSpPr>
        <p:spPr/>
        <p:txBody>
          <a:bodyPr/>
          <a:lstStyle/>
          <a:p>
            <a:r>
              <a:rPr lang="nb-NO"/>
              <a:t>Account Takeover</a:t>
            </a:r>
          </a:p>
          <a:p>
            <a:pPr lvl="1"/>
            <a:r>
              <a:rPr lang="nb-NO"/>
              <a:t>Digital means of accessing values are vulnerable</a:t>
            </a:r>
          </a:p>
          <a:p>
            <a:pPr lvl="1"/>
            <a:r>
              <a:rPr lang="nb-NO"/>
              <a:t>And harder to secure than physical?</a:t>
            </a:r>
          </a:p>
          <a:p>
            <a:pPr lvl="1"/>
            <a:r>
              <a:rPr lang="nb-NO"/>
              <a:t>Because they are abstract and complex</a:t>
            </a:r>
          </a:p>
          <a:p>
            <a:endParaRPr lang="en-GB"/>
          </a:p>
        </p:txBody>
      </p:sp>
    </p:spTree>
    <p:extLst>
      <p:ext uri="{BB962C8B-B14F-4D97-AF65-F5344CB8AC3E}">
        <p14:creationId xmlns:p14="http://schemas.microsoft.com/office/powerpoint/2010/main" val="7915967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1750FED2-73F7-BBE9-49B8-5B86CD06CBB5}"/>
              </a:ext>
            </a:extLst>
          </p:cNvPr>
          <p:cNvPicPr>
            <a:picLocks noChangeAspect="1"/>
          </p:cNvPicPr>
          <p:nvPr/>
        </p:nvPicPr>
        <p:blipFill rotWithShape="1">
          <a:blip r:embed="rId2"/>
          <a:srcRect b="1334"/>
          <a:stretch/>
        </p:blipFill>
        <p:spPr>
          <a:xfrm>
            <a:off x="20" y="1282"/>
            <a:ext cx="12191980" cy="6856718"/>
          </a:xfrm>
          <a:prstGeom prst="rect">
            <a:avLst/>
          </a:prstGeom>
        </p:spPr>
      </p:pic>
      <p:pic>
        <p:nvPicPr>
          <p:cNvPr id="3" name="Picture 2" descr="A black letter a&#10;&#10;Description automatically generated">
            <a:extLst>
              <a:ext uri="{FF2B5EF4-FFF2-40B4-BE49-F238E27FC236}">
                <a16:creationId xmlns:a16="http://schemas.microsoft.com/office/drawing/2014/main" id="{E9AC7395-081A-2AAD-10B5-ECABD0FBB6EF}"/>
              </a:ext>
            </a:extLst>
          </p:cNvPr>
          <p:cNvPicPr>
            <a:picLocks noChangeAspect="1"/>
          </p:cNvPicPr>
          <p:nvPr/>
        </p:nvPicPr>
        <p:blipFill>
          <a:blip r:embed="rId3"/>
          <a:stretch>
            <a:fillRect/>
          </a:stretch>
        </p:blipFill>
        <p:spPr>
          <a:xfrm>
            <a:off x="8811294" y="5244733"/>
            <a:ext cx="2743194" cy="290212"/>
          </a:xfrm>
          <a:prstGeom prst="rect">
            <a:avLst/>
          </a:prstGeom>
        </p:spPr>
      </p:pic>
      <p:sp>
        <p:nvSpPr>
          <p:cNvPr id="4" name="TextBox 3">
            <a:extLst>
              <a:ext uri="{FF2B5EF4-FFF2-40B4-BE49-F238E27FC236}">
                <a16:creationId xmlns:a16="http://schemas.microsoft.com/office/drawing/2014/main" id="{1D2EE61A-F2DE-3D09-0255-DC192BE2F26B}"/>
              </a:ext>
            </a:extLst>
          </p:cNvPr>
          <p:cNvSpPr txBox="1"/>
          <p:nvPr/>
        </p:nvSpPr>
        <p:spPr>
          <a:xfrm>
            <a:off x="8724899" y="5647593"/>
            <a:ext cx="34661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9434C"/>
                </a:solidFill>
                <a:latin typeface="Arial"/>
                <a:cs typeface="Arial"/>
              </a:rPr>
              <a:t>Above are the tactics and techniques representing the MITRE ATT&amp;CK® Matrix for Enterprise. The Matrix contains information for the Windows platform.</a:t>
            </a:r>
            <a:endParaRPr lang="en-US" sz="1200">
              <a:latin typeface="Arial"/>
              <a:cs typeface="Arial"/>
            </a:endParaRPr>
          </a:p>
        </p:txBody>
      </p:sp>
      <p:sp>
        <p:nvSpPr>
          <p:cNvPr id="5" name="TextBox 4">
            <a:extLst>
              <a:ext uri="{FF2B5EF4-FFF2-40B4-BE49-F238E27FC236}">
                <a16:creationId xmlns:a16="http://schemas.microsoft.com/office/drawing/2014/main" id="{CA7549C7-A20B-2496-085F-DFED1FAD508B}"/>
              </a:ext>
            </a:extLst>
          </p:cNvPr>
          <p:cNvSpPr txBox="1"/>
          <p:nvPr/>
        </p:nvSpPr>
        <p:spPr>
          <a:xfrm>
            <a:off x="7586787" y="6580554"/>
            <a:ext cx="46140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https://attack.mitre.org/versions/v15/matrices/enterprise/windows/</a:t>
            </a:r>
            <a:endParaRPr lang="en-US" sz="1200">
              <a:cs typeface="Arial"/>
            </a:endParaRPr>
          </a:p>
        </p:txBody>
      </p:sp>
    </p:spTree>
    <p:extLst>
      <p:ext uri="{BB962C8B-B14F-4D97-AF65-F5344CB8AC3E}">
        <p14:creationId xmlns:p14="http://schemas.microsoft.com/office/powerpoint/2010/main" val="21932652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8FC6096-B97A-37F7-A1DF-327E271F4D8E}"/>
              </a:ext>
            </a:extLst>
          </p:cNvPr>
          <p:cNvSpPr>
            <a:spLocks noGrp="1"/>
          </p:cNvSpPr>
          <p:nvPr>
            <p:ph type="title"/>
          </p:nvPr>
        </p:nvSpPr>
        <p:spPr/>
        <p:txBody>
          <a:bodyPr/>
          <a:lstStyle/>
          <a:p>
            <a:r>
              <a:rPr lang="en-US" dirty="0">
                <a:latin typeface="Arial Black" panose="020B0A04020102020204" pitchFamily="34" charset="0"/>
              </a:rPr>
              <a:t>Educational resources </a:t>
            </a:r>
          </a:p>
        </p:txBody>
      </p:sp>
      <p:sp>
        <p:nvSpPr>
          <p:cNvPr id="4" name="Plassholder for innhold 3">
            <a:extLst>
              <a:ext uri="{FF2B5EF4-FFF2-40B4-BE49-F238E27FC236}">
                <a16:creationId xmlns:a16="http://schemas.microsoft.com/office/drawing/2014/main" id="{1FA122E0-B614-EE1F-7A5D-AAAE70CF2717}"/>
              </a:ext>
            </a:extLst>
          </p:cNvPr>
          <p:cNvSpPr>
            <a:spLocks noGrp="1"/>
          </p:cNvSpPr>
          <p:nvPr>
            <p:ph sz="quarter" idx="10"/>
          </p:nvPr>
        </p:nvSpPr>
        <p:spPr/>
        <p:txBody>
          <a:bodyPr vert="horz" lIns="91440" tIns="45720" rIns="91440" bIns="45720" rtlCol="0" anchor="t">
            <a:normAutofit/>
          </a:bodyPr>
          <a:lstStyle/>
          <a:p>
            <a:r>
              <a:rPr lang="nb-NO" sz="2800" dirty="0">
                <a:latin typeface="+mj-lt"/>
                <a:hlinkClick r:id="rId3"/>
              </a:rPr>
              <a:t>idpro.org/</a:t>
            </a:r>
            <a:r>
              <a:rPr lang="nb-NO" sz="2800" dirty="0" err="1">
                <a:latin typeface="+mj-lt"/>
                <a:hlinkClick r:id="rId3"/>
              </a:rPr>
              <a:t>educational-resources</a:t>
            </a:r>
            <a:endParaRPr lang="nb-NO" sz="2800" dirty="0">
              <a:latin typeface="+mj-lt"/>
            </a:endParaRPr>
          </a:p>
          <a:p>
            <a:r>
              <a:rPr lang="en-GB" b="0" i="0" u="none" strike="noStrike" dirty="0">
                <a:effectLst/>
                <a:latin typeface="+mj-lt"/>
                <a:hlinkClick r:id="rId4"/>
              </a:rPr>
              <a:t>fidoalliance.org/fido2</a:t>
            </a:r>
          </a:p>
          <a:p>
            <a:r>
              <a:rPr lang="en-GB" dirty="0">
                <a:latin typeface="+mj-lt"/>
                <a:hlinkClick r:id="rId5"/>
              </a:rPr>
              <a:t>incommon.org/academy/</a:t>
            </a:r>
            <a:r>
              <a:rPr lang="en-GB" dirty="0" err="1">
                <a:latin typeface="+mj-lt"/>
                <a:hlinkClick r:id="rId5"/>
              </a:rPr>
              <a:t>iamonline</a:t>
            </a:r>
            <a:r>
              <a:rPr lang="en-GB" dirty="0">
                <a:latin typeface="+mj-lt"/>
              </a:rPr>
              <a:t> </a:t>
            </a:r>
            <a:endParaRPr lang="nb-NO" dirty="0">
              <a:latin typeface="+mj-lt"/>
            </a:endParaRPr>
          </a:p>
          <a:p>
            <a:r>
              <a:rPr lang="nb-NO" dirty="0">
                <a:latin typeface="+mj-lt"/>
                <a:hlinkClick r:id="rId6"/>
              </a:rPr>
              <a:t>pages.nist.gov/800-63-4</a:t>
            </a:r>
            <a:r>
              <a:rPr lang="nb-NO" dirty="0">
                <a:latin typeface="+mj-lt"/>
              </a:rPr>
              <a:t> </a:t>
            </a:r>
            <a:r>
              <a:rPr lang="nb-NO" sz="1800" dirty="0">
                <a:latin typeface="+mj-lt"/>
              </a:rPr>
              <a:t>(Digital Identity Guidelines)</a:t>
            </a:r>
            <a:endParaRPr lang="nb-NO" dirty="0">
              <a:latin typeface="+mj-lt"/>
              <a:hlinkClick r:id="" action="ppaction://noaction"/>
            </a:endParaRPr>
          </a:p>
          <a:p>
            <a:r>
              <a:rPr lang="nb-NO" dirty="0">
                <a:latin typeface="+mj-lt"/>
                <a:hlinkClick r:id="rId7"/>
              </a:rPr>
              <a:t>idsalliance.org</a:t>
            </a:r>
            <a:r>
              <a:rPr lang="nb-NO" dirty="0">
                <a:latin typeface="+mj-lt"/>
              </a:rPr>
              <a:t> </a:t>
            </a:r>
            <a:r>
              <a:rPr lang="nb-NO" sz="1800" dirty="0">
                <a:latin typeface="+mj-lt"/>
              </a:rPr>
              <a:t>(Identity </a:t>
            </a:r>
            <a:r>
              <a:rPr lang="nb-NO" sz="1800" dirty="0" err="1">
                <a:latin typeface="+mj-lt"/>
              </a:rPr>
              <a:t>Defined</a:t>
            </a:r>
            <a:r>
              <a:rPr lang="nb-NO" sz="1800" dirty="0">
                <a:latin typeface="+mj-lt"/>
              </a:rPr>
              <a:t> Security Alliance)</a:t>
            </a:r>
            <a:endParaRPr lang="nb-NO" dirty="0">
              <a:latin typeface="+mj-lt"/>
              <a:cs typeface="Arial"/>
            </a:endParaRPr>
          </a:p>
          <a:p>
            <a:r>
              <a:rPr lang="en-GB" dirty="0">
                <a:ea typeface="+mn-lt"/>
                <a:cs typeface="+mn-lt"/>
                <a:hlinkClick r:id="rId8"/>
              </a:rPr>
              <a:t>attack.mitre.org</a:t>
            </a:r>
            <a:endParaRPr lang="en-GB" dirty="0">
              <a:latin typeface="+mj-lt"/>
              <a:cs typeface="Arial"/>
            </a:endParaRPr>
          </a:p>
        </p:txBody>
      </p:sp>
      <p:pic>
        <p:nvPicPr>
          <p:cNvPr id="4100" name="Picture 4" descr="IDPro">
            <a:extLst>
              <a:ext uri="{FF2B5EF4-FFF2-40B4-BE49-F238E27FC236}">
                <a16:creationId xmlns:a16="http://schemas.microsoft.com/office/drawing/2014/main" id="{F067B616-89C7-FB7E-B826-7AD9DA0B10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5876" y="1496965"/>
            <a:ext cx="2490815" cy="830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09B133-AFB1-EF05-BA6C-6922C6B56384}"/>
              </a:ext>
            </a:extLst>
          </p:cNvPr>
          <p:cNvSpPr txBox="1"/>
          <p:nvPr/>
        </p:nvSpPr>
        <p:spPr>
          <a:xfrm>
            <a:off x="7285876" y="2351782"/>
            <a:ext cx="4059534" cy="1077218"/>
          </a:xfrm>
          <a:prstGeom prst="rect">
            <a:avLst/>
          </a:prstGeom>
          <a:noFill/>
        </p:spPr>
        <p:txBody>
          <a:bodyPr wrap="square" rtlCol="0">
            <a:spAutoFit/>
          </a:bodyPr>
          <a:lstStyle/>
          <a:p>
            <a:r>
              <a:rPr lang="en-GB" sz="1600" i="1" dirty="0">
                <a:solidFill>
                  <a:schemeClr val="bg1"/>
                </a:solidFill>
              </a:rPr>
              <a:t>a professional association for identity management that exists to globally foster ethics and excellence in the practice and profession of digital identity.</a:t>
            </a:r>
          </a:p>
        </p:txBody>
      </p:sp>
    </p:spTree>
    <p:extLst>
      <p:ext uri="{BB962C8B-B14F-4D97-AF65-F5344CB8AC3E}">
        <p14:creationId xmlns:p14="http://schemas.microsoft.com/office/powerpoint/2010/main" val="82144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661FC-3777-6F01-3261-A071A9AC5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60870-F5E1-3FAC-AE35-7C009D1911EB}"/>
              </a:ext>
            </a:extLst>
          </p:cNvPr>
          <p:cNvSpPr>
            <a:spLocks noGrp="1"/>
          </p:cNvSpPr>
          <p:nvPr>
            <p:ph type="title"/>
          </p:nvPr>
        </p:nvSpPr>
        <p:spPr>
          <a:xfrm>
            <a:off x="1277957" y="365125"/>
            <a:ext cx="9694844" cy="1325563"/>
          </a:xfrm>
        </p:spPr>
        <p:txBody>
          <a:bodyPr anchor="ctr">
            <a:normAutofit/>
          </a:bodyPr>
          <a:lstStyle/>
          <a:p>
            <a:r>
              <a:rPr lang="en-US" b="1" i="0" u="none" strike="noStrike">
                <a:effectLst/>
              </a:rPr>
              <a:t>Pirat</a:t>
            </a:r>
            <a:r>
              <a:rPr lang="en-US"/>
              <a:t>e and reuse our slide deck:</a:t>
            </a:r>
            <a:br>
              <a:rPr lang="en-US"/>
            </a:br>
            <a:r>
              <a:rPr lang="en-US" err="1">
                <a:hlinkClick r:id="rId2"/>
              </a:rPr>
              <a:t>identi.beer</a:t>
            </a:r>
            <a:r>
              <a:rPr lang="en-US">
                <a:hlinkClick r:id="rId2"/>
              </a:rPr>
              <a:t>/intro</a:t>
            </a:r>
            <a:endParaRPr lang="en-US" dirty="0"/>
          </a:p>
        </p:txBody>
      </p:sp>
      <p:pic>
        <p:nvPicPr>
          <p:cNvPr id="4" name="Picture 3" descr="A qr code on a blue background&#10;&#10;AI-generated content may be incorrect.">
            <a:extLst>
              <a:ext uri="{FF2B5EF4-FFF2-40B4-BE49-F238E27FC236}">
                <a16:creationId xmlns:a16="http://schemas.microsoft.com/office/drawing/2014/main" id="{BD33B74A-587A-2FCE-4AC0-0FE965067D0E}"/>
              </a:ext>
            </a:extLst>
          </p:cNvPr>
          <p:cNvPicPr>
            <a:picLocks noChangeAspect="1"/>
          </p:cNvPicPr>
          <p:nvPr/>
        </p:nvPicPr>
        <p:blipFill>
          <a:blip r:embed="rId3"/>
          <a:stretch>
            <a:fillRect/>
          </a:stretch>
        </p:blipFill>
        <p:spPr>
          <a:xfrm>
            <a:off x="4170040" y="2003426"/>
            <a:ext cx="3910678" cy="3910678"/>
          </a:xfrm>
          <a:prstGeom prst="rect">
            <a:avLst/>
          </a:prstGeom>
          <a:noFill/>
        </p:spPr>
      </p:pic>
    </p:spTree>
    <p:extLst>
      <p:ext uri="{BB962C8B-B14F-4D97-AF65-F5344CB8AC3E}">
        <p14:creationId xmlns:p14="http://schemas.microsoft.com/office/powerpoint/2010/main" val="24697908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26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97B4C-F0D1-4E35-2160-3AC5A268E3C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B43778C-C92A-CAE3-A928-95411A450225}"/>
              </a:ext>
            </a:extLst>
          </p:cNvPr>
          <p:cNvSpPr txBox="1"/>
          <p:nvPr/>
        </p:nvSpPr>
        <p:spPr>
          <a:xfrm>
            <a:off x="688365" y="3111920"/>
            <a:ext cx="2483372" cy="584775"/>
          </a:xfrm>
          <a:prstGeom prst="rect">
            <a:avLst/>
          </a:prstGeom>
          <a:noFill/>
        </p:spPr>
        <p:txBody>
          <a:bodyPr wrap="none" rtlCol="0">
            <a:spAutoFit/>
          </a:bodyPr>
          <a:lstStyle/>
          <a:p>
            <a:r>
              <a:rPr lang="nb-NO" sz="3200" b="1" dirty="0" err="1">
                <a:solidFill>
                  <a:srgbClr val="FCD19C"/>
                </a:solidFill>
                <a:latin typeface="+mj-lt"/>
                <a:ea typeface="+mj-ea"/>
                <a:cs typeface="+mj-cs"/>
              </a:rPr>
              <a:t>What</a:t>
            </a:r>
            <a:r>
              <a:rPr lang="nb-NO" sz="3200" b="1" dirty="0">
                <a:solidFill>
                  <a:srgbClr val="FCD19C"/>
                </a:solidFill>
                <a:latin typeface="+mj-lt"/>
                <a:ea typeface="+mj-ea"/>
                <a:cs typeface="+mj-cs"/>
              </a:rPr>
              <a:t> is </a:t>
            </a:r>
            <a:r>
              <a:rPr lang="nb-NO" sz="3200" b="1" dirty="0" err="1">
                <a:solidFill>
                  <a:srgbClr val="FCD19C"/>
                </a:solidFill>
                <a:latin typeface="+mj-lt"/>
                <a:ea typeface="+mj-ea"/>
                <a:cs typeface="+mj-cs"/>
              </a:rPr>
              <a:t>this</a:t>
            </a:r>
            <a:endParaRPr lang="en-NO" sz="3200" b="1" dirty="0">
              <a:solidFill>
                <a:srgbClr val="FCD19C"/>
              </a:solidFill>
              <a:latin typeface="+mj-lt"/>
              <a:ea typeface="+mj-ea"/>
              <a:cs typeface="+mj-cs"/>
            </a:endParaRPr>
          </a:p>
        </p:txBody>
      </p:sp>
      <p:sp>
        <p:nvSpPr>
          <p:cNvPr id="6" name="TextBox 5">
            <a:extLst>
              <a:ext uri="{FF2B5EF4-FFF2-40B4-BE49-F238E27FC236}">
                <a16:creationId xmlns:a16="http://schemas.microsoft.com/office/drawing/2014/main" id="{75EC473C-2ABE-FB5F-2E24-7A71A70B859A}"/>
              </a:ext>
            </a:extLst>
          </p:cNvPr>
          <p:cNvSpPr txBox="1"/>
          <p:nvPr/>
        </p:nvSpPr>
        <p:spPr>
          <a:xfrm>
            <a:off x="3808402" y="2336190"/>
            <a:ext cx="1601721" cy="2308324"/>
          </a:xfrm>
          <a:prstGeom prst="rect">
            <a:avLst/>
          </a:prstGeom>
          <a:noFill/>
        </p:spPr>
        <p:txBody>
          <a:bodyPr wrap="none" rtlCol="0">
            <a:spAutoFit/>
          </a:bodyPr>
          <a:lstStyle/>
          <a:p>
            <a:r>
              <a:rPr lang="en-NO" sz="2400" b="1" dirty="0">
                <a:solidFill>
                  <a:srgbClr val="FCD19C"/>
                </a:solidFill>
                <a:latin typeface="+mj-lt"/>
                <a:ea typeface="+mj-ea"/>
                <a:cs typeface="+mj-cs"/>
              </a:rPr>
              <a:t>f</a:t>
            </a:r>
            <a:r>
              <a:rPr lang="nb-NO" sz="2400" b="1" dirty="0" err="1">
                <a:solidFill>
                  <a:srgbClr val="FCD19C"/>
                </a:solidFill>
                <a:latin typeface="+mj-lt"/>
                <a:ea typeface="+mj-ea"/>
                <a:cs typeface="+mj-cs"/>
              </a:rPr>
              <a:t>ield</a:t>
            </a:r>
            <a:endParaRPr lang="en-NO" sz="2400" b="1" dirty="0">
              <a:solidFill>
                <a:srgbClr val="FCD19C"/>
              </a:solidFill>
              <a:latin typeface="+mj-lt"/>
              <a:ea typeface="+mj-ea"/>
              <a:cs typeface="+mj-cs"/>
            </a:endParaRPr>
          </a:p>
          <a:p>
            <a:r>
              <a:rPr lang="nb-NO" sz="2400" b="1" dirty="0">
                <a:solidFill>
                  <a:srgbClr val="FCD19C"/>
                </a:solidFill>
                <a:latin typeface="+mj-lt"/>
                <a:ea typeface="+mj-ea"/>
                <a:cs typeface="+mj-cs"/>
              </a:rPr>
              <a:t>area</a:t>
            </a:r>
            <a:endParaRPr lang="en-NO" sz="2400" b="1" dirty="0">
              <a:solidFill>
                <a:srgbClr val="FCD19C"/>
              </a:solidFill>
              <a:latin typeface="+mj-lt"/>
              <a:ea typeface="+mj-ea"/>
              <a:cs typeface="+mj-cs"/>
            </a:endParaRPr>
          </a:p>
          <a:p>
            <a:r>
              <a:rPr lang="en-GB" sz="2400" b="1" dirty="0">
                <a:solidFill>
                  <a:srgbClr val="FCD19C"/>
                </a:solidFill>
                <a:latin typeface="+mj-lt"/>
                <a:ea typeface="+mj-ea"/>
                <a:cs typeface="+mj-cs"/>
              </a:rPr>
              <a:t>industry</a:t>
            </a:r>
          </a:p>
          <a:p>
            <a:r>
              <a:rPr lang="en-GB" sz="2400" b="1" dirty="0">
                <a:solidFill>
                  <a:srgbClr val="FCD19C"/>
                </a:solidFill>
                <a:latin typeface="+mj-lt"/>
                <a:ea typeface="+mj-ea"/>
                <a:cs typeface="+mj-cs"/>
              </a:rPr>
              <a:t>discipline</a:t>
            </a:r>
          </a:p>
          <a:p>
            <a:r>
              <a:rPr lang="en-GB" sz="2400" b="1" dirty="0">
                <a:solidFill>
                  <a:srgbClr val="FCD19C"/>
                </a:solidFill>
                <a:latin typeface="+mj-lt"/>
                <a:ea typeface="+mj-ea"/>
                <a:cs typeface="+mj-cs"/>
              </a:rPr>
              <a:t>specialty</a:t>
            </a:r>
          </a:p>
          <a:p>
            <a:r>
              <a:rPr lang="en-GB" sz="2400" b="1" dirty="0">
                <a:solidFill>
                  <a:srgbClr val="FCD19C"/>
                </a:solidFill>
                <a:latin typeface="+mj-lt"/>
                <a:ea typeface="+mj-ea"/>
                <a:cs typeface="+mj-cs"/>
              </a:rPr>
              <a:t>..</a:t>
            </a:r>
            <a:endParaRPr lang="en-NO" sz="2400" b="1" dirty="0">
              <a:solidFill>
                <a:srgbClr val="FCD19C"/>
              </a:solidFill>
              <a:latin typeface="+mj-lt"/>
              <a:ea typeface="+mj-ea"/>
              <a:cs typeface="+mj-cs"/>
            </a:endParaRPr>
          </a:p>
        </p:txBody>
      </p:sp>
      <p:sp>
        <p:nvSpPr>
          <p:cNvPr id="7" name="TextBox 6">
            <a:extLst>
              <a:ext uri="{FF2B5EF4-FFF2-40B4-BE49-F238E27FC236}">
                <a16:creationId xmlns:a16="http://schemas.microsoft.com/office/drawing/2014/main" id="{A378AEED-A28A-8621-3529-CA352312CF2D}"/>
              </a:ext>
            </a:extLst>
          </p:cNvPr>
          <p:cNvSpPr txBox="1"/>
          <p:nvPr/>
        </p:nvSpPr>
        <p:spPr>
          <a:xfrm>
            <a:off x="11399662" y="3111921"/>
            <a:ext cx="434734" cy="584775"/>
          </a:xfrm>
          <a:prstGeom prst="rect">
            <a:avLst/>
          </a:prstGeom>
          <a:noFill/>
        </p:spPr>
        <p:txBody>
          <a:bodyPr wrap="none" rtlCol="0">
            <a:spAutoFit/>
          </a:bodyPr>
          <a:lstStyle/>
          <a:p>
            <a:r>
              <a:rPr lang="en-NO" sz="3200" b="1" dirty="0">
                <a:solidFill>
                  <a:srgbClr val="FCD19C"/>
                </a:solidFill>
                <a:latin typeface="+mj-lt"/>
                <a:ea typeface="+mj-ea"/>
                <a:cs typeface="+mj-cs"/>
              </a:rPr>
              <a:t>?</a:t>
            </a:r>
          </a:p>
        </p:txBody>
      </p:sp>
      <p:sp>
        <p:nvSpPr>
          <p:cNvPr id="8" name="TekstSylinder 7">
            <a:extLst>
              <a:ext uri="{FF2B5EF4-FFF2-40B4-BE49-F238E27FC236}">
                <a16:creationId xmlns:a16="http://schemas.microsoft.com/office/drawing/2014/main" id="{8B528D03-37CC-E988-856D-8162C9D36583}"/>
              </a:ext>
            </a:extLst>
          </p:cNvPr>
          <p:cNvSpPr txBox="1"/>
          <p:nvPr/>
        </p:nvSpPr>
        <p:spPr>
          <a:xfrm>
            <a:off x="7042403" y="1505193"/>
            <a:ext cx="4297971" cy="3970318"/>
          </a:xfrm>
          <a:prstGeom prst="rect">
            <a:avLst/>
          </a:prstGeom>
          <a:noFill/>
        </p:spPr>
        <p:txBody>
          <a:bodyPr wrap="none" rtlCol="0">
            <a:spAutoFit/>
          </a:bodyPr>
          <a:lstStyle/>
          <a:p>
            <a:r>
              <a:rPr lang="nb-NO" sz="2800" b="1" dirty="0">
                <a:solidFill>
                  <a:srgbClr val="FCD19C"/>
                </a:solidFill>
                <a:latin typeface="+mj-lt"/>
                <a:ea typeface="+mj-ea"/>
                <a:cs typeface="+mj-cs"/>
              </a:rPr>
              <a:t>Digital Identity </a:t>
            </a:r>
          </a:p>
          <a:p>
            <a:r>
              <a:rPr lang="nb-NO" sz="2800" b="1" dirty="0">
                <a:solidFill>
                  <a:srgbClr val="FCD19C"/>
                </a:solidFill>
                <a:latin typeface="+mj-lt"/>
                <a:ea typeface="+mj-ea"/>
                <a:cs typeface="+mj-cs"/>
              </a:rPr>
              <a:t>IAM</a:t>
            </a:r>
          </a:p>
          <a:p>
            <a:r>
              <a:rPr lang="nb-NO" sz="2800" b="1" dirty="0">
                <a:solidFill>
                  <a:srgbClr val="FCD19C"/>
                </a:solidFill>
                <a:latin typeface="+mj-lt"/>
                <a:ea typeface="+mj-ea"/>
                <a:cs typeface="+mj-cs"/>
              </a:rPr>
              <a:t>IAG</a:t>
            </a:r>
            <a:endParaRPr lang="en-GB" sz="2800" b="1" dirty="0">
              <a:solidFill>
                <a:srgbClr val="FCD19C"/>
              </a:solidFill>
              <a:latin typeface="+mj-lt"/>
              <a:ea typeface="+mj-ea"/>
              <a:cs typeface="+mj-cs"/>
            </a:endParaRPr>
          </a:p>
          <a:p>
            <a:r>
              <a:rPr lang="en-GB" sz="2800" b="1" dirty="0">
                <a:solidFill>
                  <a:srgbClr val="FCD19C"/>
                </a:solidFill>
                <a:latin typeface="+mj-lt"/>
                <a:ea typeface="+mj-ea"/>
                <a:cs typeface="+mj-cs"/>
              </a:rPr>
              <a:t>IDM/AM/PAM/..</a:t>
            </a:r>
          </a:p>
          <a:p>
            <a:r>
              <a:rPr lang="en-GB" sz="2800" b="1" dirty="0">
                <a:solidFill>
                  <a:srgbClr val="FCD19C"/>
                </a:solidFill>
                <a:latin typeface="+mj-lt"/>
                <a:ea typeface="+mj-ea"/>
                <a:cs typeface="+mj-cs"/>
              </a:rPr>
              <a:t>Access / Identity</a:t>
            </a:r>
          </a:p>
          <a:p>
            <a:r>
              <a:rPr lang="en-GB" sz="2800" b="1" dirty="0">
                <a:solidFill>
                  <a:srgbClr val="FCD19C"/>
                </a:solidFill>
                <a:latin typeface="+mj-lt"/>
                <a:ea typeface="+mj-ea"/>
                <a:cs typeface="+mj-cs"/>
              </a:rPr>
              <a:t>…………… control</a:t>
            </a:r>
          </a:p>
          <a:p>
            <a:r>
              <a:rPr lang="en-GB" sz="2800" b="1" dirty="0">
                <a:solidFill>
                  <a:srgbClr val="FCD19C"/>
                </a:solidFill>
                <a:latin typeface="+mj-lt"/>
                <a:ea typeface="+mj-ea"/>
                <a:cs typeface="+mj-cs"/>
              </a:rPr>
              <a:t>…………… governance</a:t>
            </a:r>
          </a:p>
          <a:p>
            <a:r>
              <a:rPr lang="en-GB" sz="2800" b="1" dirty="0">
                <a:solidFill>
                  <a:srgbClr val="FCD19C"/>
                </a:solidFill>
                <a:latin typeface="+mj-lt"/>
                <a:ea typeface="+mj-ea"/>
                <a:cs typeface="+mj-cs"/>
              </a:rPr>
              <a:t>…………… management</a:t>
            </a:r>
          </a:p>
          <a:p>
            <a:r>
              <a:rPr lang="en-GB" sz="2800" b="1" dirty="0">
                <a:solidFill>
                  <a:srgbClr val="FCD19C"/>
                </a:solidFill>
                <a:latin typeface="+mj-lt"/>
                <a:ea typeface="+mj-ea"/>
                <a:cs typeface="+mj-cs"/>
              </a:rPr>
              <a:t>..</a:t>
            </a:r>
            <a:endParaRPr lang="nb-NO" sz="2800" b="1" dirty="0">
              <a:solidFill>
                <a:srgbClr val="FCD19C"/>
              </a:solidFill>
              <a:latin typeface="+mj-lt"/>
              <a:ea typeface="+mj-ea"/>
              <a:cs typeface="+mj-cs"/>
            </a:endParaRPr>
          </a:p>
        </p:txBody>
      </p:sp>
      <p:sp>
        <p:nvSpPr>
          <p:cNvPr id="14" name="Venstre klammeparentes 8">
            <a:extLst>
              <a:ext uri="{FF2B5EF4-FFF2-40B4-BE49-F238E27FC236}">
                <a16:creationId xmlns:a16="http://schemas.microsoft.com/office/drawing/2014/main" id="{4F3454B0-33BD-7A91-EE34-9B857F850190}"/>
              </a:ext>
            </a:extLst>
          </p:cNvPr>
          <p:cNvSpPr/>
          <p:nvPr/>
        </p:nvSpPr>
        <p:spPr>
          <a:xfrm>
            <a:off x="3493769" y="2184211"/>
            <a:ext cx="276655" cy="25992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solidFill>
            </a:endParaRPr>
          </a:p>
        </p:txBody>
      </p:sp>
      <p:sp>
        <p:nvSpPr>
          <p:cNvPr id="15" name="Venstre klammeparentes 9">
            <a:extLst>
              <a:ext uri="{FF2B5EF4-FFF2-40B4-BE49-F238E27FC236}">
                <a16:creationId xmlns:a16="http://schemas.microsoft.com/office/drawing/2014/main" id="{E7B6F3D8-07B0-DD33-51BD-93A66FCBC94E}"/>
              </a:ext>
            </a:extLst>
          </p:cNvPr>
          <p:cNvSpPr/>
          <p:nvPr/>
        </p:nvSpPr>
        <p:spPr>
          <a:xfrm>
            <a:off x="6765748" y="1347379"/>
            <a:ext cx="276655" cy="417653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2330FA10-D18F-5F0F-56D2-E661EC700812}"/>
              </a:ext>
            </a:extLst>
          </p:cNvPr>
          <p:cNvSpPr txBox="1"/>
          <p:nvPr/>
        </p:nvSpPr>
        <p:spPr>
          <a:xfrm>
            <a:off x="5810505" y="3111922"/>
            <a:ext cx="570990" cy="584775"/>
          </a:xfrm>
          <a:prstGeom prst="rect">
            <a:avLst/>
          </a:prstGeom>
          <a:noFill/>
        </p:spPr>
        <p:txBody>
          <a:bodyPr wrap="none" rtlCol="0">
            <a:spAutoFit/>
          </a:bodyPr>
          <a:lstStyle/>
          <a:p>
            <a:r>
              <a:rPr lang="nb-NO" sz="3200" b="1" dirty="0" err="1">
                <a:solidFill>
                  <a:srgbClr val="FCD19C"/>
                </a:solidFill>
                <a:latin typeface="+mj-lt"/>
                <a:ea typeface="+mj-ea"/>
                <a:cs typeface="+mj-cs"/>
              </a:rPr>
              <a:t>of</a:t>
            </a:r>
            <a:endParaRPr lang="en-NO" sz="3200" b="1" dirty="0">
              <a:solidFill>
                <a:srgbClr val="FCD19C"/>
              </a:solidFill>
              <a:latin typeface="+mj-lt"/>
              <a:ea typeface="+mj-ea"/>
              <a:cs typeface="+mj-cs"/>
            </a:endParaRPr>
          </a:p>
        </p:txBody>
      </p:sp>
    </p:spTree>
    <p:extLst>
      <p:ext uri="{BB962C8B-B14F-4D97-AF65-F5344CB8AC3E}">
        <p14:creationId xmlns:p14="http://schemas.microsoft.com/office/powerpoint/2010/main" val="4247471683"/>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122434"/>
      </a:dk2>
      <a:lt2>
        <a:srgbClr val="F1F6F8"/>
      </a:lt2>
      <a:accent1>
        <a:srgbClr val="00D7F7"/>
      </a:accent1>
      <a:accent2>
        <a:srgbClr val="FF5E2C"/>
      </a:accent2>
      <a:accent3>
        <a:srgbClr val="F5F5F3"/>
      </a:accent3>
      <a:accent4>
        <a:srgbClr val="EE63ED"/>
      </a:accent4>
      <a:accent5>
        <a:srgbClr val="FFD351"/>
      </a:accent5>
      <a:accent6>
        <a:srgbClr val="F9F07A"/>
      </a:accent6>
      <a:hlink>
        <a:srgbClr val="00D3F7"/>
      </a:hlink>
      <a:folHlink>
        <a:srgbClr val="FF5E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5d1d2d7-01d2-4968-9004-42f707d033ff">
      <Terms xmlns="http://schemas.microsoft.com/office/infopath/2007/PartnerControls"/>
    </lcf76f155ced4ddcb4097134ff3c332f>
    <TaxCatchAll xmlns="55efedfe-48d9-4703-ab84-b79a8b887777" xsi:nil="true"/>
    <SharedWithUsers xmlns="55efedfe-48d9-4703-ab84-b79a8b887777">
      <UserInfo>
        <DisplayName/>
        <AccountId xsi:nil="true"/>
        <AccountType/>
      </UserInfo>
    </SharedWithUsers>
    <MediaLengthInSeconds xmlns="15d1d2d7-01d2-4968-9004-42f707d033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3AFB79D78FDD429518BD9726605F01" ma:contentTypeVersion="15" ma:contentTypeDescription="Create a new document." ma:contentTypeScope="" ma:versionID="e8023ca4e08142b88a54a67391e693fe">
  <xsd:schema xmlns:xsd="http://www.w3.org/2001/XMLSchema" xmlns:xs="http://www.w3.org/2001/XMLSchema" xmlns:p="http://schemas.microsoft.com/office/2006/metadata/properties" xmlns:ns2="15d1d2d7-01d2-4968-9004-42f707d033ff" xmlns:ns3="55efedfe-48d9-4703-ab84-b79a8b887777" targetNamespace="http://schemas.microsoft.com/office/2006/metadata/properties" ma:root="true" ma:fieldsID="a085ce29d80a4e7daa846c4ff724b2fe" ns2:_="" ns3:_="">
    <xsd:import namespace="15d1d2d7-01d2-4968-9004-42f707d033ff"/>
    <xsd:import namespace="55efedfe-48d9-4703-ab84-b79a8b8877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1d2d7-01d2-4968-9004-42f707d03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a46a5ad-c9ae-4ea9-bcd4-0fbcf831683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efedfe-48d9-4703-ab84-b79a8b88777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525b609-7b5d-4202-8e30-0ffb75684e62}" ma:internalName="TaxCatchAll" ma:showField="CatchAllData" ma:web="55efedfe-48d9-4703-ab84-b79a8b88777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D962B-E0D3-4D14-99B4-8188F1F6D1EE}">
  <ds:schemaRefs>
    <ds:schemaRef ds:uri="http://schemas.microsoft.com/sharepoint/v3/contenttype/forms"/>
  </ds:schemaRefs>
</ds:datastoreItem>
</file>

<file path=customXml/itemProps2.xml><?xml version="1.0" encoding="utf-8"?>
<ds:datastoreItem xmlns:ds="http://schemas.openxmlformats.org/officeDocument/2006/customXml" ds:itemID="{A89F7D77-9993-4A68-9B83-4329FFEE25D4}">
  <ds:schemaRefs>
    <ds:schemaRef ds:uri="http://schemas.microsoft.com/office/2006/documentManagement/types"/>
    <ds:schemaRef ds:uri="15d1d2d7-01d2-4968-9004-42f707d033ff"/>
    <ds:schemaRef ds:uri="http://purl.org/dc/dcmitype/"/>
    <ds:schemaRef ds:uri="http://www.w3.org/XML/1998/namespace"/>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55efedfe-48d9-4703-ab84-b79a8b887777"/>
  </ds:schemaRefs>
</ds:datastoreItem>
</file>

<file path=customXml/itemProps3.xml><?xml version="1.0" encoding="utf-8"?>
<ds:datastoreItem xmlns:ds="http://schemas.openxmlformats.org/officeDocument/2006/customXml" ds:itemID="{6F090C61-E72F-413E-95E9-7F033F3248CC}">
  <ds:schemaRefs>
    <ds:schemaRef ds:uri="15d1d2d7-01d2-4968-9004-42f707d033ff"/>
    <ds:schemaRef ds:uri="55efedfe-48d9-4703-ab84-b79a8b8877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a695958-e963-49f0-a5ab-878910ebfec8}" enabled="1" method="Privileged" siteId="{b83e805a-f90b-4dd4-ae7f-d9fa48bce51f}" removed="0"/>
</clbl:labelList>
</file>

<file path=docProps/app.xml><?xml version="1.0" encoding="utf-8"?>
<Properties xmlns="http://schemas.openxmlformats.org/officeDocument/2006/extended-properties" xmlns:vt="http://schemas.openxmlformats.org/officeDocument/2006/docPropsVTypes">
  <Template>Office 2013 - 2022 Theme</Template>
  <TotalTime>5755</TotalTime>
  <Words>5151</Words>
  <Application>Microsoft Office PowerPoint</Application>
  <PresentationFormat>Widescreen</PresentationFormat>
  <Paragraphs>732</Paragraphs>
  <Slides>87</Slides>
  <Notes>46</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87</vt:i4>
      </vt:variant>
    </vt:vector>
  </HeadingPairs>
  <TitlesOfParts>
    <vt:vector size="100" baseType="lpstr">
      <vt:lpstr>Arial</vt:lpstr>
      <vt:lpstr>Arial Black</vt:lpstr>
      <vt:lpstr>Calibri</vt:lpstr>
      <vt:lpstr>Comic Sans MS</vt:lpstr>
      <vt:lpstr>Courier New</vt:lpstr>
      <vt:lpstr>Montserrat SemiBold</vt:lpstr>
      <vt:lpstr>Segoe UI</vt:lpstr>
      <vt:lpstr>Source Sans Pro</vt:lpstr>
      <vt:lpstr>Tahoma</vt:lpstr>
      <vt:lpstr>Times New Roman</vt:lpstr>
      <vt:lpstr>Univers Light</vt:lpstr>
      <vt:lpstr>Wingdings</vt:lpstr>
      <vt:lpstr>Office Theme</vt:lpstr>
      <vt:lpstr>Introduction to Identity</vt:lpstr>
      <vt:lpstr>PowerPoint Presentation</vt:lpstr>
      <vt:lpstr>Pirate and reuse our slide deck: identi.beer/intro</vt:lpstr>
      <vt:lpstr>Questions to ask about Identity &amp; Access</vt:lpstr>
      <vt:lpstr>“Why should I care about Identity?”</vt:lpstr>
      <vt:lpstr>PowerPoint Presentation</vt:lpstr>
      <vt:lpstr>If you ask ChatGPT</vt:lpstr>
      <vt:lpstr>What goals are we racing towards?</vt:lpstr>
      <vt:lpstr>PowerPoint Presentation</vt:lpstr>
      <vt:lpstr>It’s a lot of things – and not just</vt:lpstr>
      <vt:lpstr>It’s a lot of things – and not just</vt:lpstr>
      <vt:lpstr>Definition</vt:lpstr>
      <vt:lpstr>PowerPoint Presentation</vt:lpstr>
      <vt:lpstr>Outcomes</vt:lpstr>
      <vt:lpstr>Stakeholders</vt:lpstr>
      <vt:lpstr>Enter The Value to be protected</vt:lpstr>
      <vt:lpstr>Resources:  Objects of value worth protecting</vt:lpstr>
      <vt:lpstr>Objects vs Subjects</vt:lpstr>
      <vt:lpstr>Objects, Subjects and Rules</vt:lpstr>
      <vt:lpstr>Objects, Subjects and Rules</vt:lpstr>
      <vt:lpstr>Objects, Subjects, Rules and Barriers</vt:lpstr>
      <vt:lpstr>PowerPoint Presentation</vt:lpstr>
      <vt:lpstr>Bearer Token</vt:lpstr>
      <vt:lpstr>How about a real-world example?</vt:lpstr>
      <vt:lpstr>PowerPoint Presentation</vt:lpstr>
      <vt:lpstr>Identity Contexts</vt:lpstr>
      <vt:lpstr>Me as an Example</vt:lpstr>
      <vt:lpstr>Example: ME!</vt:lpstr>
      <vt:lpstr>The Identity Hierarchy</vt:lpstr>
      <vt:lpstr>Identity Contexts</vt:lpstr>
      <vt:lpstr>Persons + all the Other Users</vt:lpstr>
      <vt:lpstr>Anybody Recognise This?</vt:lpstr>
      <vt:lpstr>Perspectives for Identity</vt:lpstr>
      <vt:lpstr>PowerPoint Presentation</vt:lpstr>
      <vt:lpstr>PowerPoint Presentation</vt:lpstr>
      <vt:lpstr>PowerPoint Presentation</vt:lpstr>
      <vt:lpstr>PowerPoint Presentation</vt:lpstr>
      <vt:lpstr>CIA Perspective</vt:lpstr>
      <vt:lpstr>Investor or Market Perspective</vt:lpstr>
      <vt:lpstr>Architecture Perspective</vt:lpstr>
      <vt:lpstr>Process Perspective: User Accesses (SaaS) App</vt:lpstr>
      <vt:lpstr>Process Perspective</vt:lpstr>
      <vt:lpstr>PowerPoint Presentation</vt:lpstr>
      <vt:lpstr>But, where does the magic happen?</vt:lpstr>
      <vt:lpstr>Governance</vt:lpstr>
      <vt:lpstr>Governance of Identity</vt:lpstr>
      <vt:lpstr>Sources of «Truth»</vt:lpstr>
      <vt:lpstr>User Provisioning &amp; Lifecycle Management</vt:lpstr>
      <vt:lpstr>User Provisioning: Continued</vt:lpstr>
      <vt:lpstr>Entitlement Management</vt:lpstr>
      <vt:lpstr>Entitlement Mgt: Continued</vt:lpstr>
      <vt:lpstr>Role Management</vt:lpstr>
      <vt:lpstr>RBAC – ABAC – PBAC + +</vt:lpstr>
      <vt:lpstr>Access Certification</vt:lpstr>
      <vt:lpstr>Identity Analytics and Intelligence</vt:lpstr>
      <vt:lpstr>Validation / Proofing</vt:lpstr>
      <vt:lpstr>Privileged Access</vt:lpstr>
      <vt:lpstr>Privileged Access</vt:lpstr>
      <vt:lpstr>Privileged Account Management</vt:lpstr>
      <vt:lpstr>Admin-time vs Run-time</vt:lpstr>
      <vt:lpstr>The Process/Timeline Requires Preparation</vt:lpstr>
      <vt:lpstr>When are they executed</vt:lpstr>
      <vt:lpstr>Admin-time (aka Config-time, Design-time)</vt:lpstr>
      <vt:lpstr>Run-time</vt:lpstr>
      <vt:lpstr>Both?</vt:lpstr>
      <vt:lpstr>Authentication</vt:lpstr>
      <vt:lpstr>Authentication</vt:lpstr>
      <vt:lpstr>Authentication</vt:lpstr>
      <vt:lpstr>PowerPoint Presentation</vt:lpstr>
      <vt:lpstr>Authentication: Multi-factor, Adaptive</vt:lpstr>
      <vt:lpstr>Then what about</vt:lpstr>
      <vt:lpstr>Authorization</vt:lpstr>
      <vt:lpstr>Authorization</vt:lpstr>
      <vt:lpstr>Authorization models, standards and frameworks</vt:lpstr>
      <vt:lpstr>Additional concepts</vt:lpstr>
      <vt:lpstr>Non-Human Identity / Machine IAM</vt:lpstr>
      <vt:lpstr>Recovery</vt:lpstr>
      <vt:lpstr>Assurance</vt:lpstr>
      <vt:lpstr>Portable Identity</vt:lpstr>
      <vt:lpstr>CIAM</vt:lpstr>
      <vt:lpstr>CIEM</vt:lpstr>
      <vt:lpstr>ITDR</vt:lpstr>
      <vt:lpstr>Attack types (Security purposes)</vt:lpstr>
      <vt:lpstr>PowerPoint Presentation</vt:lpstr>
      <vt:lpstr>Educational resources </vt:lpstr>
      <vt:lpstr>Pirate and reuse our slide deck: identi.beer/intro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McKinney</dc:creator>
  <cp:lastModifiedBy>Espen Bago</cp:lastModifiedBy>
  <cp:revision>8</cp:revision>
  <dcterms:created xsi:type="dcterms:W3CDTF">2022-05-18T17:54:46Z</dcterms:created>
  <dcterms:modified xsi:type="dcterms:W3CDTF">2025-05-29T05:18:25Z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0x010100133AFB79D78FDD429518BD9726605F01</vt:lpwstr>
  </property>
  <property fmtid="{D5CDD505-2E9C-101B-9397-08002B2CF9AE}" pid="3" name="Order">
    <vt:r8>74100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