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3" r:id="rId5"/>
  </p:sldMasterIdLst>
  <p:notesMasterIdLst>
    <p:notesMasterId r:id="rId74"/>
  </p:notesMasterIdLst>
  <p:sldIdLst>
    <p:sldId id="273" r:id="rId6"/>
    <p:sldId id="275" r:id="rId7"/>
    <p:sldId id="12282" r:id="rId8"/>
    <p:sldId id="396" r:id="rId9"/>
    <p:sldId id="12231" r:id="rId10"/>
    <p:sldId id="12232" r:id="rId11"/>
    <p:sldId id="12226" r:id="rId12"/>
    <p:sldId id="12159" r:id="rId13"/>
    <p:sldId id="12220" r:id="rId14"/>
    <p:sldId id="12165" r:id="rId15"/>
    <p:sldId id="12164" r:id="rId16"/>
    <p:sldId id="12161" r:id="rId17"/>
    <p:sldId id="12162" r:id="rId18"/>
    <p:sldId id="12163" r:id="rId19"/>
    <p:sldId id="12234" r:id="rId20"/>
    <p:sldId id="12285" r:id="rId21"/>
    <p:sldId id="12240" r:id="rId22"/>
    <p:sldId id="12146" r:id="rId23"/>
    <p:sldId id="12238" r:id="rId24"/>
    <p:sldId id="12239" r:id="rId25"/>
    <p:sldId id="12229" r:id="rId26"/>
    <p:sldId id="291" r:id="rId27"/>
    <p:sldId id="293" r:id="rId28"/>
    <p:sldId id="292" r:id="rId29"/>
    <p:sldId id="342" r:id="rId30"/>
    <p:sldId id="12224" r:id="rId31"/>
    <p:sldId id="12203" r:id="rId32"/>
    <p:sldId id="12248" r:id="rId33"/>
    <p:sldId id="12256" r:id="rId34"/>
    <p:sldId id="298" r:id="rId35"/>
    <p:sldId id="12241" r:id="rId36"/>
    <p:sldId id="12247" r:id="rId37"/>
    <p:sldId id="12249" r:id="rId38"/>
    <p:sldId id="12250" r:id="rId39"/>
    <p:sldId id="12258" r:id="rId40"/>
    <p:sldId id="12252" r:id="rId41"/>
    <p:sldId id="294" r:id="rId42"/>
    <p:sldId id="12255" r:id="rId43"/>
    <p:sldId id="12244" r:id="rId44"/>
    <p:sldId id="12254" r:id="rId45"/>
    <p:sldId id="12257" r:id="rId46"/>
    <p:sldId id="12227" r:id="rId47"/>
    <p:sldId id="12223" r:id="rId48"/>
    <p:sldId id="12253" r:id="rId49"/>
    <p:sldId id="12259" r:id="rId50"/>
    <p:sldId id="12225" r:id="rId51"/>
    <p:sldId id="12270" r:id="rId52"/>
    <p:sldId id="12281" r:id="rId53"/>
    <p:sldId id="12280" r:id="rId54"/>
    <p:sldId id="12278" r:id="rId55"/>
    <p:sldId id="12277" r:id="rId56"/>
    <p:sldId id="12271" r:id="rId57"/>
    <p:sldId id="12272" r:id="rId58"/>
    <p:sldId id="12273" r:id="rId59"/>
    <p:sldId id="12274" r:id="rId60"/>
    <p:sldId id="12251" r:id="rId61"/>
    <p:sldId id="12261" r:id="rId62"/>
    <p:sldId id="299" r:id="rId63"/>
    <p:sldId id="12276" r:id="rId64"/>
    <p:sldId id="12286" r:id="rId65"/>
    <p:sldId id="297" r:id="rId66"/>
    <p:sldId id="12245" r:id="rId67"/>
    <p:sldId id="12228" r:id="rId68"/>
    <p:sldId id="12283" r:id="rId69"/>
    <p:sldId id="12284" r:id="rId70"/>
    <p:sldId id="401" r:id="rId71"/>
    <p:sldId id="12260" r:id="rId72"/>
    <p:sldId id="122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AF5214-3FE5-45E7-B820-FEE603026ECD}">
          <p14:sldIdLst>
            <p14:sldId id="273"/>
            <p14:sldId id="275"/>
            <p14:sldId id="12282"/>
            <p14:sldId id="396"/>
            <p14:sldId id="12231"/>
            <p14:sldId id="12232"/>
            <p14:sldId id="12226"/>
            <p14:sldId id="12159"/>
            <p14:sldId id="12220"/>
            <p14:sldId id="12165"/>
            <p14:sldId id="12164"/>
            <p14:sldId id="12161"/>
            <p14:sldId id="12162"/>
            <p14:sldId id="12163"/>
            <p14:sldId id="12234"/>
            <p14:sldId id="12285"/>
            <p14:sldId id="12240"/>
            <p14:sldId id="12146"/>
            <p14:sldId id="12238"/>
            <p14:sldId id="12239"/>
            <p14:sldId id="12229"/>
            <p14:sldId id="291"/>
            <p14:sldId id="293"/>
            <p14:sldId id="292"/>
            <p14:sldId id="342"/>
            <p14:sldId id="12224"/>
            <p14:sldId id="12203"/>
            <p14:sldId id="12248"/>
            <p14:sldId id="12256"/>
            <p14:sldId id="298"/>
            <p14:sldId id="12241"/>
            <p14:sldId id="12247"/>
            <p14:sldId id="12249"/>
            <p14:sldId id="12250"/>
            <p14:sldId id="12258"/>
            <p14:sldId id="12252"/>
            <p14:sldId id="294"/>
            <p14:sldId id="12255"/>
            <p14:sldId id="12244"/>
            <p14:sldId id="12254"/>
            <p14:sldId id="12257"/>
            <p14:sldId id="12227"/>
            <p14:sldId id="12223"/>
            <p14:sldId id="12253"/>
            <p14:sldId id="12259"/>
            <p14:sldId id="12225"/>
            <p14:sldId id="12270"/>
            <p14:sldId id="12281"/>
            <p14:sldId id="12280"/>
            <p14:sldId id="12278"/>
            <p14:sldId id="12277"/>
            <p14:sldId id="12271"/>
            <p14:sldId id="12272"/>
            <p14:sldId id="12273"/>
            <p14:sldId id="12274"/>
            <p14:sldId id="12251"/>
            <p14:sldId id="12261"/>
            <p14:sldId id="299"/>
            <p14:sldId id="12276"/>
            <p14:sldId id="12286"/>
            <p14:sldId id="297"/>
            <p14:sldId id="12245"/>
            <p14:sldId id="12228"/>
            <p14:sldId id="12283"/>
            <p14:sldId id="12284"/>
            <p14:sldId id="401"/>
            <p14:sldId id="12260"/>
          </p14:sldIdLst>
        </p14:section>
        <p14:section name="Other parking" id="{8B0A537E-54E7-4442-9483-A63214341F5D}">
          <p14:sldIdLst>
            <p14:sldId id="122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83079" autoAdjust="0"/>
  </p:normalViewPr>
  <p:slideViewPr>
    <p:cSldViewPr snapToGrid="0">
      <p:cViewPr varScale="1">
        <p:scale>
          <a:sx n="94" d="100"/>
          <a:sy n="94" d="100"/>
        </p:scale>
        <p:origin x="684" y="90"/>
      </p:cViewPr>
      <p:guideLst/>
    </p:cSldViewPr>
  </p:slideViewPr>
  <p:notesTextViewPr>
    <p:cViewPr>
      <p:scale>
        <a:sx n="1" d="1"/>
        <a:sy n="1" d="1"/>
      </p:scale>
      <p:origin x="0" y="0"/>
    </p:cViewPr>
  </p:notesTextViewPr>
  <p:sorterViewPr>
    <p:cViewPr>
      <p:scale>
        <a:sx n="60" d="100"/>
        <a:sy n="60" d="100"/>
      </p:scale>
      <p:origin x="0" y="-48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go, Espen" userId="baacac02-a7b4-4378-b7fd-a36d3c54e8b2" providerId="ADAL" clId="{05C22288-6846-4A05-A877-F886FB0F5572}"/>
    <pc:docChg chg="modSld">
      <pc:chgData name="Bago, Espen" userId="baacac02-a7b4-4378-b7fd-a36d3c54e8b2" providerId="ADAL" clId="{05C22288-6846-4A05-A877-F886FB0F5572}" dt="2023-06-08T10:11:36.457" v="35" actId="404"/>
      <pc:docMkLst>
        <pc:docMk/>
      </pc:docMkLst>
      <pc:sldChg chg="modSp mod">
        <pc:chgData name="Bago, Espen" userId="baacac02-a7b4-4378-b7fd-a36d3c54e8b2" providerId="ADAL" clId="{05C22288-6846-4A05-A877-F886FB0F5572}" dt="2023-06-08T10:11:36.457" v="35" actId="404"/>
        <pc:sldMkLst>
          <pc:docMk/>
          <pc:sldMk cId="364964652" sldId="273"/>
        </pc:sldMkLst>
        <pc:spChg chg="mod">
          <ac:chgData name="Bago, Espen" userId="baacac02-a7b4-4378-b7fd-a36d3c54e8b2" providerId="ADAL" clId="{05C22288-6846-4A05-A877-F886FB0F5572}" dt="2023-06-08T10:11:36.457" v="35" actId="404"/>
          <ac:spMkLst>
            <pc:docMk/>
            <pc:sldMk cId="364964652" sldId="273"/>
            <ac:spMk id="2" creationId="{F54E48F5-D91D-6684-75E4-5B2CEC03B3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FD615-4570-46C7-8FCF-F58C46F54F83}"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GB"/>
        </a:p>
      </dgm:t>
    </dgm:pt>
    <dgm:pt modelId="{27C3E144-AC85-42C8-8BDC-D985F2F23723}">
      <dgm:prSet phldrT="[Text]"/>
      <dgm:spPr/>
      <dgm:t>
        <a:bodyPr/>
        <a:lstStyle/>
        <a:p>
          <a:r>
            <a:rPr lang="nb-NO"/>
            <a:t>CIEM</a:t>
          </a:r>
          <a:endParaRPr lang="en-GB"/>
        </a:p>
      </dgm:t>
    </dgm:pt>
    <dgm:pt modelId="{CD0797F9-8B36-4E58-8FF2-56F1ACC4D8DE}" type="parTrans" cxnId="{844FA045-7667-4022-8EEE-E2CB88FD2744}">
      <dgm:prSet/>
      <dgm:spPr/>
      <dgm:t>
        <a:bodyPr/>
        <a:lstStyle/>
        <a:p>
          <a:endParaRPr lang="en-GB"/>
        </a:p>
      </dgm:t>
    </dgm:pt>
    <dgm:pt modelId="{D7978074-00AA-4F7A-8E99-121A26F02A2C}" type="sibTrans" cxnId="{844FA045-7667-4022-8EEE-E2CB88FD2744}">
      <dgm:prSet/>
      <dgm:spPr/>
      <dgm:t>
        <a:bodyPr/>
        <a:lstStyle/>
        <a:p>
          <a:endParaRPr lang="en-GB"/>
        </a:p>
      </dgm:t>
    </dgm:pt>
    <dgm:pt modelId="{C6696554-8774-4455-B32E-DB9799BD5AA4}">
      <dgm:prSet phldrT="[Text]"/>
      <dgm:spPr/>
      <dgm:t>
        <a:bodyPr/>
        <a:lstStyle/>
        <a:p>
          <a:r>
            <a:rPr lang="nb-NO"/>
            <a:t>UBA</a:t>
          </a:r>
          <a:endParaRPr lang="en-GB"/>
        </a:p>
      </dgm:t>
    </dgm:pt>
    <dgm:pt modelId="{7347DA43-1E40-4636-B5CA-927D13435057}" type="parTrans" cxnId="{D9F7CD10-13DA-4B9C-8A08-D6B33A2C742F}">
      <dgm:prSet/>
      <dgm:spPr/>
      <dgm:t>
        <a:bodyPr/>
        <a:lstStyle/>
        <a:p>
          <a:endParaRPr lang="en-GB"/>
        </a:p>
      </dgm:t>
    </dgm:pt>
    <dgm:pt modelId="{9130F1F7-FFD4-4813-A28C-B8841CFB3D2F}" type="sibTrans" cxnId="{D9F7CD10-13DA-4B9C-8A08-D6B33A2C742F}">
      <dgm:prSet/>
      <dgm:spPr/>
      <dgm:t>
        <a:bodyPr/>
        <a:lstStyle/>
        <a:p>
          <a:endParaRPr lang="en-GB"/>
        </a:p>
      </dgm:t>
    </dgm:pt>
    <dgm:pt modelId="{24365CEC-BCC4-4964-9B3E-C82F3856C372}">
      <dgm:prSet phldrT="[Text]"/>
      <dgm:spPr/>
      <dgm:t>
        <a:bodyPr/>
        <a:lstStyle/>
        <a:p>
          <a:r>
            <a:rPr lang="nb-NO"/>
            <a:t>ITDR</a:t>
          </a:r>
          <a:endParaRPr lang="en-GB"/>
        </a:p>
      </dgm:t>
    </dgm:pt>
    <dgm:pt modelId="{30F0DECD-B229-4AFC-84A2-2B8A30D32056}" type="parTrans" cxnId="{15D63D3C-95DD-4C6A-9758-EB8689269A0B}">
      <dgm:prSet/>
      <dgm:spPr/>
      <dgm:t>
        <a:bodyPr/>
        <a:lstStyle/>
        <a:p>
          <a:endParaRPr lang="en-GB"/>
        </a:p>
      </dgm:t>
    </dgm:pt>
    <dgm:pt modelId="{308BAD12-3E1E-477E-9C33-B356970C9A0A}" type="sibTrans" cxnId="{15D63D3C-95DD-4C6A-9758-EB8689269A0B}">
      <dgm:prSet/>
      <dgm:spPr/>
      <dgm:t>
        <a:bodyPr/>
        <a:lstStyle/>
        <a:p>
          <a:endParaRPr lang="en-GB"/>
        </a:p>
      </dgm:t>
    </dgm:pt>
    <dgm:pt modelId="{FCBAFD9D-9B4C-478A-B5BC-E12FEF942492}">
      <dgm:prSet phldrT="[Text]"/>
      <dgm:spPr/>
      <dgm:t>
        <a:bodyPr/>
        <a:lstStyle/>
        <a:p>
          <a:r>
            <a:rPr lang="nb-NO"/>
            <a:t>PKI</a:t>
          </a:r>
          <a:endParaRPr lang="en-GB"/>
        </a:p>
      </dgm:t>
    </dgm:pt>
    <dgm:pt modelId="{FB5FF621-29C1-4896-AB76-7AE4A5E61205}" type="parTrans" cxnId="{9AE57C61-E9BB-4261-BDDB-65FDBA67382F}">
      <dgm:prSet/>
      <dgm:spPr/>
      <dgm:t>
        <a:bodyPr/>
        <a:lstStyle/>
        <a:p>
          <a:endParaRPr lang="en-GB"/>
        </a:p>
      </dgm:t>
    </dgm:pt>
    <dgm:pt modelId="{E60803E7-DA9B-4478-990B-327210909C0F}" type="sibTrans" cxnId="{9AE57C61-E9BB-4261-BDDB-65FDBA67382F}">
      <dgm:prSet/>
      <dgm:spPr/>
      <dgm:t>
        <a:bodyPr/>
        <a:lstStyle/>
        <a:p>
          <a:endParaRPr lang="en-GB"/>
        </a:p>
      </dgm:t>
    </dgm:pt>
    <dgm:pt modelId="{0D0A6FF7-1316-44F5-BC45-EEF8C68A0194}">
      <dgm:prSet phldrT="[Text]"/>
      <dgm:spPr/>
      <dgm:t>
        <a:bodyPr/>
        <a:lstStyle/>
        <a:p>
          <a:r>
            <a:rPr lang="nb-NO"/>
            <a:t>AIA</a:t>
          </a:r>
          <a:endParaRPr lang="en-GB"/>
        </a:p>
      </dgm:t>
    </dgm:pt>
    <dgm:pt modelId="{049BCFF5-D962-440A-8090-50FF139645BD}" type="parTrans" cxnId="{E9DC56A4-9B93-4589-AA8B-DF05C9EF571A}">
      <dgm:prSet/>
      <dgm:spPr/>
      <dgm:t>
        <a:bodyPr/>
        <a:lstStyle/>
        <a:p>
          <a:endParaRPr lang="en-GB"/>
        </a:p>
      </dgm:t>
    </dgm:pt>
    <dgm:pt modelId="{88789A54-C475-4745-BF8A-E7C68EA7A46E}" type="sibTrans" cxnId="{E9DC56A4-9B93-4589-AA8B-DF05C9EF571A}">
      <dgm:prSet/>
      <dgm:spPr/>
      <dgm:t>
        <a:bodyPr/>
        <a:lstStyle/>
        <a:p>
          <a:endParaRPr lang="en-GB"/>
        </a:p>
      </dgm:t>
    </dgm:pt>
    <dgm:pt modelId="{2A69451B-0139-4FB9-B0F3-3D0AEF88E0AC}">
      <dgm:prSet phldrT="[Text]"/>
      <dgm:spPr/>
      <dgm:t>
        <a:bodyPr/>
        <a:lstStyle/>
        <a:p>
          <a:r>
            <a:rPr lang="nb-NO"/>
            <a:t>SSI</a:t>
          </a:r>
          <a:endParaRPr lang="en-GB"/>
        </a:p>
      </dgm:t>
    </dgm:pt>
    <dgm:pt modelId="{14795AA6-CBA4-44A2-9942-227283650C5C}" type="parTrans" cxnId="{612C107A-A670-4681-A1C4-87AB33239A99}">
      <dgm:prSet/>
      <dgm:spPr/>
      <dgm:t>
        <a:bodyPr/>
        <a:lstStyle/>
        <a:p>
          <a:endParaRPr lang="en-GB"/>
        </a:p>
      </dgm:t>
    </dgm:pt>
    <dgm:pt modelId="{07931781-0302-4A71-AAE3-CA25B5F99E1E}" type="sibTrans" cxnId="{612C107A-A670-4681-A1C4-87AB33239A99}">
      <dgm:prSet/>
      <dgm:spPr/>
      <dgm:t>
        <a:bodyPr/>
        <a:lstStyle/>
        <a:p>
          <a:endParaRPr lang="en-GB"/>
        </a:p>
      </dgm:t>
    </dgm:pt>
    <dgm:pt modelId="{50689451-4D23-4492-93E7-2C334506F65A}">
      <dgm:prSet phldrT="[Text]"/>
      <dgm:spPr/>
      <dgm:t>
        <a:bodyPr/>
        <a:lstStyle/>
        <a:p>
          <a:r>
            <a:rPr lang="nb-NO"/>
            <a:t>DID</a:t>
          </a:r>
          <a:endParaRPr lang="en-GB"/>
        </a:p>
      </dgm:t>
    </dgm:pt>
    <dgm:pt modelId="{C38797F3-F416-4553-AB3E-A7E1990CF616}" type="parTrans" cxnId="{27055991-ED86-47FA-83E5-41D7C7F4FB4B}">
      <dgm:prSet/>
      <dgm:spPr/>
      <dgm:t>
        <a:bodyPr/>
        <a:lstStyle/>
        <a:p>
          <a:endParaRPr lang="en-GB"/>
        </a:p>
      </dgm:t>
    </dgm:pt>
    <dgm:pt modelId="{156A611F-A9C7-4ECB-A626-ABAE0B8DA692}" type="sibTrans" cxnId="{27055991-ED86-47FA-83E5-41D7C7F4FB4B}">
      <dgm:prSet/>
      <dgm:spPr/>
      <dgm:t>
        <a:bodyPr/>
        <a:lstStyle/>
        <a:p>
          <a:endParaRPr lang="en-GB"/>
        </a:p>
      </dgm:t>
    </dgm:pt>
    <dgm:pt modelId="{E34C2597-2111-4991-92F3-425CC567C846}">
      <dgm:prSet phldrT="[Text]"/>
      <dgm:spPr/>
      <dgm:t>
        <a:bodyPr/>
        <a:lstStyle/>
        <a:p>
          <a:r>
            <a:rPr lang="nb-NO"/>
            <a:t>Trust</a:t>
          </a:r>
          <a:endParaRPr lang="en-GB"/>
        </a:p>
      </dgm:t>
    </dgm:pt>
    <dgm:pt modelId="{12C1C318-C5FA-4481-BB5B-8296F3020FE5}" type="parTrans" cxnId="{266592A3-0722-47D3-A9C0-1B0CC376169A}">
      <dgm:prSet/>
      <dgm:spPr/>
      <dgm:t>
        <a:bodyPr/>
        <a:lstStyle/>
        <a:p>
          <a:endParaRPr lang="en-GB"/>
        </a:p>
      </dgm:t>
    </dgm:pt>
    <dgm:pt modelId="{C69872A0-6F02-4117-8874-E96AA81076D5}" type="sibTrans" cxnId="{266592A3-0722-47D3-A9C0-1B0CC376169A}">
      <dgm:prSet/>
      <dgm:spPr/>
      <dgm:t>
        <a:bodyPr/>
        <a:lstStyle/>
        <a:p>
          <a:endParaRPr lang="en-GB"/>
        </a:p>
      </dgm:t>
    </dgm:pt>
    <dgm:pt modelId="{83B21EE9-0390-4948-9509-A02DA0E049C0}">
      <dgm:prSet phldrT="[Text]"/>
      <dgm:spPr/>
      <dgm:t>
        <a:bodyPr/>
        <a:lstStyle/>
        <a:p>
          <a:r>
            <a:rPr lang="nb-NO"/>
            <a:t>KYC</a:t>
          </a:r>
          <a:endParaRPr lang="en-GB"/>
        </a:p>
      </dgm:t>
    </dgm:pt>
    <dgm:pt modelId="{82F7BA5B-536B-4107-AB9D-E09059B54275}" type="parTrans" cxnId="{D8911D52-AB33-4DEB-874A-D8C683CF4B33}">
      <dgm:prSet/>
      <dgm:spPr/>
      <dgm:t>
        <a:bodyPr/>
        <a:lstStyle/>
        <a:p>
          <a:endParaRPr lang="en-GB"/>
        </a:p>
      </dgm:t>
    </dgm:pt>
    <dgm:pt modelId="{F162BCC9-2D2D-4859-B6B3-4131B4505266}" type="sibTrans" cxnId="{D8911D52-AB33-4DEB-874A-D8C683CF4B33}">
      <dgm:prSet/>
      <dgm:spPr/>
      <dgm:t>
        <a:bodyPr/>
        <a:lstStyle/>
        <a:p>
          <a:endParaRPr lang="en-GB"/>
        </a:p>
      </dgm:t>
    </dgm:pt>
    <dgm:pt modelId="{0154759D-4985-43A8-93D5-102082432709}">
      <dgm:prSet phldrT="[Text]"/>
      <dgm:spPr/>
      <dgm:t>
        <a:bodyPr/>
        <a:lstStyle/>
        <a:p>
          <a:r>
            <a:rPr lang="nb-NO"/>
            <a:t>Consent</a:t>
          </a:r>
          <a:endParaRPr lang="en-GB"/>
        </a:p>
      </dgm:t>
    </dgm:pt>
    <dgm:pt modelId="{70D965D4-7AD7-454C-ACE7-09923160A4C7}" type="parTrans" cxnId="{2DBD2728-C012-49DE-9D64-F934DB2FA1C2}">
      <dgm:prSet/>
      <dgm:spPr/>
      <dgm:t>
        <a:bodyPr/>
        <a:lstStyle/>
        <a:p>
          <a:endParaRPr lang="en-GB"/>
        </a:p>
      </dgm:t>
    </dgm:pt>
    <dgm:pt modelId="{27EBE965-603F-449D-9630-EE837F7D2DFA}" type="sibTrans" cxnId="{2DBD2728-C012-49DE-9D64-F934DB2FA1C2}">
      <dgm:prSet/>
      <dgm:spPr/>
      <dgm:t>
        <a:bodyPr/>
        <a:lstStyle/>
        <a:p>
          <a:endParaRPr lang="en-GB"/>
        </a:p>
      </dgm:t>
    </dgm:pt>
    <dgm:pt modelId="{08BBEF12-21AA-48E7-8151-A9BCCF8A7DDD}" type="pres">
      <dgm:prSet presAssocID="{147FD615-4570-46C7-8FCF-F58C46F54F83}" presName="cycle" presStyleCnt="0">
        <dgm:presLayoutVars>
          <dgm:dir/>
          <dgm:resizeHandles val="exact"/>
        </dgm:presLayoutVars>
      </dgm:prSet>
      <dgm:spPr/>
    </dgm:pt>
    <dgm:pt modelId="{A481DC8E-CB67-4125-9806-D75E278FC196}" type="pres">
      <dgm:prSet presAssocID="{27C3E144-AC85-42C8-8BDC-D985F2F23723}" presName="node" presStyleLbl="node1" presStyleIdx="0" presStyleCnt="10">
        <dgm:presLayoutVars>
          <dgm:bulletEnabled val="1"/>
        </dgm:presLayoutVars>
      </dgm:prSet>
      <dgm:spPr/>
    </dgm:pt>
    <dgm:pt modelId="{C3CA0056-FB41-425B-8AC1-6C0516C96499}" type="pres">
      <dgm:prSet presAssocID="{D7978074-00AA-4F7A-8E99-121A26F02A2C}" presName="sibTrans" presStyleLbl="sibTrans2D1" presStyleIdx="0" presStyleCnt="10"/>
      <dgm:spPr/>
    </dgm:pt>
    <dgm:pt modelId="{9F8C4937-6669-47F2-B79E-A6614CD29E83}" type="pres">
      <dgm:prSet presAssocID="{D7978074-00AA-4F7A-8E99-121A26F02A2C}" presName="connectorText" presStyleLbl="sibTrans2D1" presStyleIdx="0" presStyleCnt="10"/>
      <dgm:spPr/>
    </dgm:pt>
    <dgm:pt modelId="{A1CC5CC9-3B55-4239-BF16-134BD0D030B7}" type="pres">
      <dgm:prSet presAssocID="{C6696554-8774-4455-B32E-DB9799BD5AA4}" presName="node" presStyleLbl="node1" presStyleIdx="1" presStyleCnt="10">
        <dgm:presLayoutVars>
          <dgm:bulletEnabled val="1"/>
        </dgm:presLayoutVars>
      </dgm:prSet>
      <dgm:spPr/>
    </dgm:pt>
    <dgm:pt modelId="{BBC891BB-B0FD-41FA-B360-5759B76F7DA1}" type="pres">
      <dgm:prSet presAssocID="{9130F1F7-FFD4-4813-A28C-B8841CFB3D2F}" presName="sibTrans" presStyleLbl="sibTrans2D1" presStyleIdx="1" presStyleCnt="10"/>
      <dgm:spPr/>
    </dgm:pt>
    <dgm:pt modelId="{0E6C90F4-BE2A-474E-832B-6459303A4D4B}" type="pres">
      <dgm:prSet presAssocID="{9130F1F7-FFD4-4813-A28C-B8841CFB3D2F}" presName="connectorText" presStyleLbl="sibTrans2D1" presStyleIdx="1" presStyleCnt="10"/>
      <dgm:spPr/>
    </dgm:pt>
    <dgm:pt modelId="{277B004A-0C4F-45E6-B8D3-A6DEB0F484F7}" type="pres">
      <dgm:prSet presAssocID="{24365CEC-BCC4-4964-9B3E-C82F3856C372}" presName="node" presStyleLbl="node1" presStyleIdx="2" presStyleCnt="10">
        <dgm:presLayoutVars>
          <dgm:bulletEnabled val="1"/>
        </dgm:presLayoutVars>
      </dgm:prSet>
      <dgm:spPr/>
    </dgm:pt>
    <dgm:pt modelId="{9C0794F3-AF5B-4244-AD74-5B7F1EBE1AF8}" type="pres">
      <dgm:prSet presAssocID="{308BAD12-3E1E-477E-9C33-B356970C9A0A}" presName="sibTrans" presStyleLbl="sibTrans2D1" presStyleIdx="2" presStyleCnt="10"/>
      <dgm:spPr/>
    </dgm:pt>
    <dgm:pt modelId="{16A96F37-208C-40CD-BD30-54A72A44D672}" type="pres">
      <dgm:prSet presAssocID="{308BAD12-3E1E-477E-9C33-B356970C9A0A}" presName="connectorText" presStyleLbl="sibTrans2D1" presStyleIdx="2" presStyleCnt="10"/>
      <dgm:spPr/>
    </dgm:pt>
    <dgm:pt modelId="{F079803B-273A-4BBB-A6F4-C42F926EA5EC}" type="pres">
      <dgm:prSet presAssocID="{FCBAFD9D-9B4C-478A-B5BC-E12FEF942492}" presName="node" presStyleLbl="node1" presStyleIdx="3" presStyleCnt="10">
        <dgm:presLayoutVars>
          <dgm:bulletEnabled val="1"/>
        </dgm:presLayoutVars>
      </dgm:prSet>
      <dgm:spPr/>
    </dgm:pt>
    <dgm:pt modelId="{883000DD-8195-4F8A-89B6-77D445DCF257}" type="pres">
      <dgm:prSet presAssocID="{E60803E7-DA9B-4478-990B-327210909C0F}" presName="sibTrans" presStyleLbl="sibTrans2D1" presStyleIdx="3" presStyleCnt="10"/>
      <dgm:spPr/>
    </dgm:pt>
    <dgm:pt modelId="{5322DB6E-3176-419F-A563-7E60D786A480}" type="pres">
      <dgm:prSet presAssocID="{E60803E7-DA9B-4478-990B-327210909C0F}" presName="connectorText" presStyleLbl="sibTrans2D1" presStyleIdx="3" presStyleCnt="10"/>
      <dgm:spPr/>
    </dgm:pt>
    <dgm:pt modelId="{2DCAD511-E857-4F70-9EA9-6AADA7D9A77B}" type="pres">
      <dgm:prSet presAssocID="{0D0A6FF7-1316-44F5-BC45-EEF8C68A0194}" presName="node" presStyleLbl="node1" presStyleIdx="4" presStyleCnt="10">
        <dgm:presLayoutVars>
          <dgm:bulletEnabled val="1"/>
        </dgm:presLayoutVars>
      </dgm:prSet>
      <dgm:spPr/>
    </dgm:pt>
    <dgm:pt modelId="{FE1C72F7-5655-4936-B21E-ADC85CC408A6}" type="pres">
      <dgm:prSet presAssocID="{88789A54-C475-4745-BF8A-E7C68EA7A46E}" presName="sibTrans" presStyleLbl="sibTrans2D1" presStyleIdx="4" presStyleCnt="10"/>
      <dgm:spPr/>
    </dgm:pt>
    <dgm:pt modelId="{5682FB9A-0B1D-4898-8236-4DFC9452E180}" type="pres">
      <dgm:prSet presAssocID="{88789A54-C475-4745-BF8A-E7C68EA7A46E}" presName="connectorText" presStyleLbl="sibTrans2D1" presStyleIdx="4" presStyleCnt="10"/>
      <dgm:spPr/>
    </dgm:pt>
    <dgm:pt modelId="{9B9419BB-11B3-49FB-8911-A6F9B455B991}" type="pres">
      <dgm:prSet presAssocID="{2A69451B-0139-4FB9-B0F3-3D0AEF88E0AC}" presName="node" presStyleLbl="node1" presStyleIdx="5" presStyleCnt="10">
        <dgm:presLayoutVars>
          <dgm:bulletEnabled val="1"/>
        </dgm:presLayoutVars>
      </dgm:prSet>
      <dgm:spPr/>
    </dgm:pt>
    <dgm:pt modelId="{9D547609-EF10-4EC8-85F8-3AA5D69C8401}" type="pres">
      <dgm:prSet presAssocID="{07931781-0302-4A71-AAE3-CA25B5F99E1E}" presName="sibTrans" presStyleLbl="sibTrans2D1" presStyleIdx="5" presStyleCnt="10"/>
      <dgm:spPr/>
    </dgm:pt>
    <dgm:pt modelId="{288AE57F-CD95-4ADA-A1D7-F6FAA5C53810}" type="pres">
      <dgm:prSet presAssocID="{07931781-0302-4A71-AAE3-CA25B5F99E1E}" presName="connectorText" presStyleLbl="sibTrans2D1" presStyleIdx="5" presStyleCnt="10"/>
      <dgm:spPr/>
    </dgm:pt>
    <dgm:pt modelId="{1BE80848-64A0-455F-B20D-0ADDA6890AAE}" type="pres">
      <dgm:prSet presAssocID="{50689451-4D23-4492-93E7-2C334506F65A}" presName="node" presStyleLbl="node1" presStyleIdx="6" presStyleCnt="10">
        <dgm:presLayoutVars>
          <dgm:bulletEnabled val="1"/>
        </dgm:presLayoutVars>
      </dgm:prSet>
      <dgm:spPr/>
    </dgm:pt>
    <dgm:pt modelId="{12E2ED7D-226D-4744-83DD-D02369A52938}" type="pres">
      <dgm:prSet presAssocID="{156A611F-A9C7-4ECB-A626-ABAE0B8DA692}" presName="sibTrans" presStyleLbl="sibTrans2D1" presStyleIdx="6" presStyleCnt="10"/>
      <dgm:spPr/>
    </dgm:pt>
    <dgm:pt modelId="{3488A1BA-189F-4A72-A537-30CF4A724A49}" type="pres">
      <dgm:prSet presAssocID="{156A611F-A9C7-4ECB-A626-ABAE0B8DA692}" presName="connectorText" presStyleLbl="sibTrans2D1" presStyleIdx="6" presStyleCnt="10"/>
      <dgm:spPr/>
    </dgm:pt>
    <dgm:pt modelId="{18BBDC64-06B2-40B3-B0FF-21061318A55F}" type="pres">
      <dgm:prSet presAssocID="{E34C2597-2111-4991-92F3-425CC567C846}" presName="node" presStyleLbl="node1" presStyleIdx="7" presStyleCnt="10">
        <dgm:presLayoutVars>
          <dgm:bulletEnabled val="1"/>
        </dgm:presLayoutVars>
      </dgm:prSet>
      <dgm:spPr/>
    </dgm:pt>
    <dgm:pt modelId="{E09517AF-4237-4998-B0C8-8608ADE27A60}" type="pres">
      <dgm:prSet presAssocID="{C69872A0-6F02-4117-8874-E96AA81076D5}" presName="sibTrans" presStyleLbl="sibTrans2D1" presStyleIdx="7" presStyleCnt="10"/>
      <dgm:spPr/>
    </dgm:pt>
    <dgm:pt modelId="{10E4A185-A1CF-4A3B-B961-D2774314E7A9}" type="pres">
      <dgm:prSet presAssocID="{C69872A0-6F02-4117-8874-E96AA81076D5}" presName="connectorText" presStyleLbl="sibTrans2D1" presStyleIdx="7" presStyleCnt="10"/>
      <dgm:spPr/>
    </dgm:pt>
    <dgm:pt modelId="{11A403A9-1D7F-4D72-ADDD-EF9807FBC98C}" type="pres">
      <dgm:prSet presAssocID="{83B21EE9-0390-4948-9509-A02DA0E049C0}" presName="node" presStyleLbl="node1" presStyleIdx="8" presStyleCnt="10">
        <dgm:presLayoutVars>
          <dgm:bulletEnabled val="1"/>
        </dgm:presLayoutVars>
      </dgm:prSet>
      <dgm:spPr/>
    </dgm:pt>
    <dgm:pt modelId="{CBA27476-BFAC-4E24-93ED-B3C40A3E23D0}" type="pres">
      <dgm:prSet presAssocID="{F162BCC9-2D2D-4859-B6B3-4131B4505266}" presName="sibTrans" presStyleLbl="sibTrans2D1" presStyleIdx="8" presStyleCnt="10"/>
      <dgm:spPr/>
    </dgm:pt>
    <dgm:pt modelId="{E20BCCD1-C8B7-4A30-B918-C0164BFC603F}" type="pres">
      <dgm:prSet presAssocID="{F162BCC9-2D2D-4859-B6B3-4131B4505266}" presName="connectorText" presStyleLbl="sibTrans2D1" presStyleIdx="8" presStyleCnt="10"/>
      <dgm:spPr/>
    </dgm:pt>
    <dgm:pt modelId="{57C4FA40-9230-4482-B1F3-E3057490D92D}" type="pres">
      <dgm:prSet presAssocID="{0154759D-4985-43A8-93D5-102082432709}" presName="node" presStyleLbl="node1" presStyleIdx="9" presStyleCnt="10">
        <dgm:presLayoutVars>
          <dgm:bulletEnabled val="1"/>
        </dgm:presLayoutVars>
      </dgm:prSet>
      <dgm:spPr/>
    </dgm:pt>
    <dgm:pt modelId="{9DE4D2AD-E890-4575-AC2F-6C2B2749F2CD}" type="pres">
      <dgm:prSet presAssocID="{27EBE965-603F-449D-9630-EE837F7D2DFA}" presName="sibTrans" presStyleLbl="sibTrans2D1" presStyleIdx="9" presStyleCnt="10"/>
      <dgm:spPr/>
    </dgm:pt>
    <dgm:pt modelId="{269D76AD-BC05-429A-B22F-B36D26F4D227}" type="pres">
      <dgm:prSet presAssocID="{27EBE965-603F-449D-9630-EE837F7D2DFA}" presName="connectorText" presStyleLbl="sibTrans2D1" presStyleIdx="9" presStyleCnt="10"/>
      <dgm:spPr/>
    </dgm:pt>
  </dgm:ptLst>
  <dgm:cxnLst>
    <dgm:cxn modelId="{B589000B-79F7-430E-94A9-D63B3C499232}" type="presOf" srcId="{88789A54-C475-4745-BF8A-E7C68EA7A46E}" destId="{5682FB9A-0B1D-4898-8236-4DFC9452E180}" srcOrd="1" destOrd="0" presId="urn:microsoft.com/office/officeart/2005/8/layout/cycle2"/>
    <dgm:cxn modelId="{D9F7CD10-13DA-4B9C-8A08-D6B33A2C742F}" srcId="{147FD615-4570-46C7-8FCF-F58C46F54F83}" destId="{C6696554-8774-4455-B32E-DB9799BD5AA4}" srcOrd="1" destOrd="0" parTransId="{7347DA43-1E40-4636-B5CA-927D13435057}" sibTransId="{9130F1F7-FFD4-4813-A28C-B8841CFB3D2F}"/>
    <dgm:cxn modelId="{BFE8191A-9F79-4767-9FA9-D297C4D40279}" type="presOf" srcId="{156A611F-A9C7-4ECB-A626-ABAE0B8DA692}" destId="{3488A1BA-189F-4A72-A537-30CF4A724A49}" srcOrd="1" destOrd="0" presId="urn:microsoft.com/office/officeart/2005/8/layout/cycle2"/>
    <dgm:cxn modelId="{7BED6A1C-63DA-4951-B5BC-4D218D31C139}" type="presOf" srcId="{147FD615-4570-46C7-8FCF-F58C46F54F83}" destId="{08BBEF12-21AA-48E7-8151-A9BCCF8A7DDD}" srcOrd="0" destOrd="0" presId="urn:microsoft.com/office/officeart/2005/8/layout/cycle2"/>
    <dgm:cxn modelId="{3E47B11C-6A2F-44A8-B184-E65B3A802132}" type="presOf" srcId="{88789A54-C475-4745-BF8A-E7C68EA7A46E}" destId="{FE1C72F7-5655-4936-B21E-ADC85CC408A6}" srcOrd="0" destOrd="0" presId="urn:microsoft.com/office/officeart/2005/8/layout/cycle2"/>
    <dgm:cxn modelId="{56B4B825-051F-4270-9B50-7E0D7CCBFB5D}" type="presOf" srcId="{C69872A0-6F02-4117-8874-E96AA81076D5}" destId="{E09517AF-4237-4998-B0C8-8608ADE27A60}" srcOrd="0" destOrd="0" presId="urn:microsoft.com/office/officeart/2005/8/layout/cycle2"/>
    <dgm:cxn modelId="{CCA4AA27-4B7E-4205-A458-11C6BA9F8D3E}" type="presOf" srcId="{D7978074-00AA-4F7A-8E99-121A26F02A2C}" destId="{C3CA0056-FB41-425B-8AC1-6C0516C96499}" srcOrd="0" destOrd="0" presId="urn:microsoft.com/office/officeart/2005/8/layout/cycle2"/>
    <dgm:cxn modelId="{2DBD2728-C012-49DE-9D64-F934DB2FA1C2}" srcId="{147FD615-4570-46C7-8FCF-F58C46F54F83}" destId="{0154759D-4985-43A8-93D5-102082432709}" srcOrd="9" destOrd="0" parTransId="{70D965D4-7AD7-454C-ACE7-09923160A4C7}" sibTransId="{27EBE965-603F-449D-9630-EE837F7D2DFA}"/>
    <dgm:cxn modelId="{CB5DAF2C-C256-4E23-8C3B-B95F2A935601}" type="presOf" srcId="{FCBAFD9D-9B4C-478A-B5BC-E12FEF942492}" destId="{F079803B-273A-4BBB-A6F4-C42F926EA5EC}" srcOrd="0" destOrd="0" presId="urn:microsoft.com/office/officeart/2005/8/layout/cycle2"/>
    <dgm:cxn modelId="{7972D139-B52F-412C-830C-64D27508BC40}" type="presOf" srcId="{156A611F-A9C7-4ECB-A626-ABAE0B8DA692}" destId="{12E2ED7D-226D-4744-83DD-D02369A52938}" srcOrd="0" destOrd="0" presId="urn:microsoft.com/office/officeart/2005/8/layout/cycle2"/>
    <dgm:cxn modelId="{4DE52A3C-237D-4577-BEE8-312113DE51EA}" type="presOf" srcId="{308BAD12-3E1E-477E-9C33-B356970C9A0A}" destId="{9C0794F3-AF5B-4244-AD74-5B7F1EBE1AF8}" srcOrd="0" destOrd="0" presId="urn:microsoft.com/office/officeart/2005/8/layout/cycle2"/>
    <dgm:cxn modelId="{15D63D3C-95DD-4C6A-9758-EB8689269A0B}" srcId="{147FD615-4570-46C7-8FCF-F58C46F54F83}" destId="{24365CEC-BCC4-4964-9B3E-C82F3856C372}" srcOrd="2" destOrd="0" parTransId="{30F0DECD-B229-4AFC-84A2-2B8A30D32056}" sibTransId="{308BAD12-3E1E-477E-9C33-B356970C9A0A}"/>
    <dgm:cxn modelId="{9AE57C61-E9BB-4261-BDDB-65FDBA67382F}" srcId="{147FD615-4570-46C7-8FCF-F58C46F54F83}" destId="{FCBAFD9D-9B4C-478A-B5BC-E12FEF942492}" srcOrd="3" destOrd="0" parTransId="{FB5FF621-29C1-4896-AB76-7AE4A5E61205}" sibTransId="{E60803E7-DA9B-4478-990B-327210909C0F}"/>
    <dgm:cxn modelId="{30435E42-BEB6-461A-A9D9-D3670533209A}" type="presOf" srcId="{9130F1F7-FFD4-4813-A28C-B8841CFB3D2F}" destId="{BBC891BB-B0FD-41FA-B360-5759B76F7DA1}" srcOrd="0" destOrd="0" presId="urn:microsoft.com/office/officeart/2005/8/layout/cycle2"/>
    <dgm:cxn modelId="{02CA7242-0769-4538-868C-13F683C4D9A1}" type="presOf" srcId="{07931781-0302-4A71-AAE3-CA25B5F99E1E}" destId="{288AE57F-CD95-4ADA-A1D7-F6FAA5C53810}" srcOrd="1" destOrd="0" presId="urn:microsoft.com/office/officeart/2005/8/layout/cycle2"/>
    <dgm:cxn modelId="{CB0DE544-3409-40C9-9FD9-2BCDB41305D8}" type="presOf" srcId="{27EBE965-603F-449D-9630-EE837F7D2DFA}" destId="{269D76AD-BC05-429A-B22F-B36D26F4D227}" srcOrd="1" destOrd="0" presId="urn:microsoft.com/office/officeart/2005/8/layout/cycle2"/>
    <dgm:cxn modelId="{772F3B45-C32F-4BD3-8DA0-6E99B6A76D38}" type="presOf" srcId="{0154759D-4985-43A8-93D5-102082432709}" destId="{57C4FA40-9230-4482-B1F3-E3057490D92D}" srcOrd="0" destOrd="0" presId="urn:microsoft.com/office/officeart/2005/8/layout/cycle2"/>
    <dgm:cxn modelId="{844FA045-7667-4022-8EEE-E2CB88FD2744}" srcId="{147FD615-4570-46C7-8FCF-F58C46F54F83}" destId="{27C3E144-AC85-42C8-8BDC-D985F2F23723}" srcOrd="0" destOrd="0" parTransId="{CD0797F9-8B36-4E58-8FF2-56F1ACC4D8DE}" sibTransId="{D7978074-00AA-4F7A-8E99-121A26F02A2C}"/>
    <dgm:cxn modelId="{8E01F849-6ABC-4B5D-AE6C-0FFEE2C3A90E}" type="presOf" srcId="{83B21EE9-0390-4948-9509-A02DA0E049C0}" destId="{11A403A9-1D7F-4D72-ADDD-EF9807FBC98C}" srcOrd="0" destOrd="0" presId="urn:microsoft.com/office/officeart/2005/8/layout/cycle2"/>
    <dgm:cxn modelId="{81E5944B-9356-4ACC-8B2F-7F0330230471}" type="presOf" srcId="{24365CEC-BCC4-4964-9B3E-C82F3856C372}" destId="{277B004A-0C4F-45E6-B8D3-A6DEB0F484F7}" srcOrd="0" destOrd="0" presId="urn:microsoft.com/office/officeart/2005/8/layout/cycle2"/>
    <dgm:cxn modelId="{BDEFF66C-F4E5-442C-B2CD-5D7621A52159}" type="presOf" srcId="{2A69451B-0139-4FB9-B0F3-3D0AEF88E0AC}" destId="{9B9419BB-11B3-49FB-8911-A6F9B455B991}" srcOrd="0" destOrd="0" presId="urn:microsoft.com/office/officeart/2005/8/layout/cycle2"/>
    <dgm:cxn modelId="{C792416F-CED7-4FC9-8262-794DDF82BC3E}" type="presOf" srcId="{E34C2597-2111-4991-92F3-425CC567C846}" destId="{18BBDC64-06B2-40B3-B0FF-21061318A55F}" srcOrd="0" destOrd="0" presId="urn:microsoft.com/office/officeart/2005/8/layout/cycle2"/>
    <dgm:cxn modelId="{D8911D52-AB33-4DEB-874A-D8C683CF4B33}" srcId="{147FD615-4570-46C7-8FCF-F58C46F54F83}" destId="{83B21EE9-0390-4948-9509-A02DA0E049C0}" srcOrd="8" destOrd="0" parTransId="{82F7BA5B-536B-4107-AB9D-E09059B54275}" sibTransId="{F162BCC9-2D2D-4859-B6B3-4131B4505266}"/>
    <dgm:cxn modelId="{E6F21D57-8277-4A56-B797-16496ACE8858}" type="presOf" srcId="{50689451-4D23-4492-93E7-2C334506F65A}" destId="{1BE80848-64A0-455F-B20D-0ADDA6890AAE}" srcOrd="0" destOrd="0" presId="urn:microsoft.com/office/officeart/2005/8/layout/cycle2"/>
    <dgm:cxn modelId="{612C107A-A670-4681-A1C4-87AB33239A99}" srcId="{147FD615-4570-46C7-8FCF-F58C46F54F83}" destId="{2A69451B-0139-4FB9-B0F3-3D0AEF88E0AC}" srcOrd="5" destOrd="0" parTransId="{14795AA6-CBA4-44A2-9942-227283650C5C}" sibTransId="{07931781-0302-4A71-AAE3-CA25B5F99E1E}"/>
    <dgm:cxn modelId="{9550587A-73F1-4F68-9EEE-391FEC1BEFF7}" type="presOf" srcId="{9130F1F7-FFD4-4813-A28C-B8841CFB3D2F}" destId="{0E6C90F4-BE2A-474E-832B-6459303A4D4B}" srcOrd="1" destOrd="0" presId="urn:microsoft.com/office/officeart/2005/8/layout/cycle2"/>
    <dgm:cxn modelId="{E2602E81-F225-4BC7-A7FE-3E69A9F83C16}" type="presOf" srcId="{E60803E7-DA9B-4478-990B-327210909C0F}" destId="{5322DB6E-3176-419F-A563-7E60D786A480}" srcOrd="1" destOrd="0" presId="urn:microsoft.com/office/officeart/2005/8/layout/cycle2"/>
    <dgm:cxn modelId="{BA98AD81-223C-4F5D-991C-C7EB0C415B3D}" type="presOf" srcId="{C69872A0-6F02-4117-8874-E96AA81076D5}" destId="{10E4A185-A1CF-4A3B-B961-D2774314E7A9}" srcOrd="1" destOrd="0" presId="urn:microsoft.com/office/officeart/2005/8/layout/cycle2"/>
    <dgm:cxn modelId="{57851E82-3FAC-4F84-9FBE-FA1AAFE7073A}" type="presOf" srcId="{E60803E7-DA9B-4478-990B-327210909C0F}" destId="{883000DD-8195-4F8A-89B6-77D445DCF257}" srcOrd="0" destOrd="0" presId="urn:microsoft.com/office/officeart/2005/8/layout/cycle2"/>
    <dgm:cxn modelId="{544C7C84-B331-4DC5-B7AA-BEC62572593B}" type="presOf" srcId="{07931781-0302-4A71-AAE3-CA25B5F99E1E}" destId="{9D547609-EF10-4EC8-85F8-3AA5D69C8401}" srcOrd="0" destOrd="0" presId="urn:microsoft.com/office/officeart/2005/8/layout/cycle2"/>
    <dgm:cxn modelId="{FFCEC38E-5A5F-4677-A375-427B5EB2C118}" type="presOf" srcId="{0D0A6FF7-1316-44F5-BC45-EEF8C68A0194}" destId="{2DCAD511-E857-4F70-9EA9-6AADA7D9A77B}" srcOrd="0" destOrd="0" presId="urn:microsoft.com/office/officeart/2005/8/layout/cycle2"/>
    <dgm:cxn modelId="{27055991-ED86-47FA-83E5-41D7C7F4FB4B}" srcId="{147FD615-4570-46C7-8FCF-F58C46F54F83}" destId="{50689451-4D23-4492-93E7-2C334506F65A}" srcOrd="6" destOrd="0" parTransId="{C38797F3-F416-4553-AB3E-A7E1990CF616}" sibTransId="{156A611F-A9C7-4ECB-A626-ABAE0B8DA692}"/>
    <dgm:cxn modelId="{159AB693-8C4E-4D45-BDD8-562432327967}" type="presOf" srcId="{27EBE965-603F-449D-9630-EE837F7D2DFA}" destId="{9DE4D2AD-E890-4575-AC2F-6C2B2749F2CD}" srcOrd="0" destOrd="0" presId="urn:microsoft.com/office/officeart/2005/8/layout/cycle2"/>
    <dgm:cxn modelId="{4230CE9C-86A9-4831-BCE5-0D018AB14818}" type="presOf" srcId="{308BAD12-3E1E-477E-9C33-B356970C9A0A}" destId="{16A96F37-208C-40CD-BD30-54A72A44D672}" srcOrd="1" destOrd="0" presId="urn:microsoft.com/office/officeart/2005/8/layout/cycle2"/>
    <dgm:cxn modelId="{266592A3-0722-47D3-A9C0-1B0CC376169A}" srcId="{147FD615-4570-46C7-8FCF-F58C46F54F83}" destId="{E34C2597-2111-4991-92F3-425CC567C846}" srcOrd="7" destOrd="0" parTransId="{12C1C318-C5FA-4481-BB5B-8296F3020FE5}" sibTransId="{C69872A0-6F02-4117-8874-E96AA81076D5}"/>
    <dgm:cxn modelId="{E9DC56A4-9B93-4589-AA8B-DF05C9EF571A}" srcId="{147FD615-4570-46C7-8FCF-F58C46F54F83}" destId="{0D0A6FF7-1316-44F5-BC45-EEF8C68A0194}" srcOrd="4" destOrd="0" parTransId="{049BCFF5-D962-440A-8090-50FF139645BD}" sibTransId="{88789A54-C475-4745-BF8A-E7C68EA7A46E}"/>
    <dgm:cxn modelId="{536586AC-0C5E-458E-A2FE-B3D94F89F510}" type="presOf" srcId="{F162BCC9-2D2D-4859-B6B3-4131B4505266}" destId="{E20BCCD1-C8B7-4A30-B918-C0164BFC603F}" srcOrd="1" destOrd="0" presId="urn:microsoft.com/office/officeart/2005/8/layout/cycle2"/>
    <dgm:cxn modelId="{CF59BDB0-78F6-4D30-9C4F-64E7317DD21E}" type="presOf" srcId="{27C3E144-AC85-42C8-8BDC-D985F2F23723}" destId="{A481DC8E-CB67-4125-9806-D75E278FC196}" srcOrd="0" destOrd="0" presId="urn:microsoft.com/office/officeart/2005/8/layout/cycle2"/>
    <dgm:cxn modelId="{F3217AB7-A5C9-4716-8933-2A1BA67B2A9C}" type="presOf" srcId="{D7978074-00AA-4F7A-8E99-121A26F02A2C}" destId="{9F8C4937-6669-47F2-B79E-A6614CD29E83}" srcOrd="1" destOrd="0" presId="urn:microsoft.com/office/officeart/2005/8/layout/cycle2"/>
    <dgm:cxn modelId="{1F2A9CCC-2B30-402F-B5FA-FE0A610A84B7}" type="presOf" srcId="{F162BCC9-2D2D-4859-B6B3-4131B4505266}" destId="{CBA27476-BFAC-4E24-93ED-B3C40A3E23D0}" srcOrd="0" destOrd="0" presId="urn:microsoft.com/office/officeart/2005/8/layout/cycle2"/>
    <dgm:cxn modelId="{9BA6D0F3-82F2-430C-A357-E3B9EF402B09}" type="presOf" srcId="{C6696554-8774-4455-B32E-DB9799BD5AA4}" destId="{A1CC5CC9-3B55-4239-BF16-134BD0D030B7}" srcOrd="0" destOrd="0" presId="urn:microsoft.com/office/officeart/2005/8/layout/cycle2"/>
    <dgm:cxn modelId="{101B5A1D-7970-4956-9276-E4B502923BC6}" type="presParOf" srcId="{08BBEF12-21AA-48E7-8151-A9BCCF8A7DDD}" destId="{A481DC8E-CB67-4125-9806-D75E278FC196}" srcOrd="0" destOrd="0" presId="urn:microsoft.com/office/officeart/2005/8/layout/cycle2"/>
    <dgm:cxn modelId="{4966A8FC-86EB-4F0D-B2CF-3A56F6C71860}" type="presParOf" srcId="{08BBEF12-21AA-48E7-8151-A9BCCF8A7DDD}" destId="{C3CA0056-FB41-425B-8AC1-6C0516C96499}" srcOrd="1" destOrd="0" presId="urn:microsoft.com/office/officeart/2005/8/layout/cycle2"/>
    <dgm:cxn modelId="{2F85530B-EF55-4B0A-A7D7-874A6106F35F}" type="presParOf" srcId="{C3CA0056-FB41-425B-8AC1-6C0516C96499}" destId="{9F8C4937-6669-47F2-B79E-A6614CD29E83}" srcOrd="0" destOrd="0" presId="urn:microsoft.com/office/officeart/2005/8/layout/cycle2"/>
    <dgm:cxn modelId="{D7423DDA-E69C-4A14-87C7-F504A13C45DE}" type="presParOf" srcId="{08BBEF12-21AA-48E7-8151-A9BCCF8A7DDD}" destId="{A1CC5CC9-3B55-4239-BF16-134BD0D030B7}" srcOrd="2" destOrd="0" presId="urn:microsoft.com/office/officeart/2005/8/layout/cycle2"/>
    <dgm:cxn modelId="{DF4E41A1-0682-4916-B9DC-0DF1C9F01334}" type="presParOf" srcId="{08BBEF12-21AA-48E7-8151-A9BCCF8A7DDD}" destId="{BBC891BB-B0FD-41FA-B360-5759B76F7DA1}" srcOrd="3" destOrd="0" presId="urn:microsoft.com/office/officeart/2005/8/layout/cycle2"/>
    <dgm:cxn modelId="{27D71A43-58E6-4EBB-BEC3-B3FEB743CAD1}" type="presParOf" srcId="{BBC891BB-B0FD-41FA-B360-5759B76F7DA1}" destId="{0E6C90F4-BE2A-474E-832B-6459303A4D4B}" srcOrd="0" destOrd="0" presId="urn:microsoft.com/office/officeart/2005/8/layout/cycle2"/>
    <dgm:cxn modelId="{787B83CB-E891-4938-90B1-5ECC0BA0D271}" type="presParOf" srcId="{08BBEF12-21AA-48E7-8151-A9BCCF8A7DDD}" destId="{277B004A-0C4F-45E6-B8D3-A6DEB0F484F7}" srcOrd="4" destOrd="0" presId="urn:microsoft.com/office/officeart/2005/8/layout/cycle2"/>
    <dgm:cxn modelId="{AE2C459E-E741-4B66-A523-37EA4B7AB1E4}" type="presParOf" srcId="{08BBEF12-21AA-48E7-8151-A9BCCF8A7DDD}" destId="{9C0794F3-AF5B-4244-AD74-5B7F1EBE1AF8}" srcOrd="5" destOrd="0" presId="urn:microsoft.com/office/officeart/2005/8/layout/cycle2"/>
    <dgm:cxn modelId="{24B5142C-A3CB-4117-9B40-9FACA5575751}" type="presParOf" srcId="{9C0794F3-AF5B-4244-AD74-5B7F1EBE1AF8}" destId="{16A96F37-208C-40CD-BD30-54A72A44D672}" srcOrd="0" destOrd="0" presId="urn:microsoft.com/office/officeart/2005/8/layout/cycle2"/>
    <dgm:cxn modelId="{8457E6D5-1FFB-4632-B63C-DABFE81BDC19}" type="presParOf" srcId="{08BBEF12-21AA-48E7-8151-A9BCCF8A7DDD}" destId="{F079803B-273A-4BBB-A6F4-C42F926EA5EC}" srcOrd="6" destOrd="0" presId="urn:microsoft.com/office/officeart/2005/8/layout/cycle2"/>
    <dgm:cxn modelId="{D29D6522-534A-40A9-BD5F-76684B945485}" type="presParOf" srcId="{08BBEF12-21AA-48E7-8151-A9BCCF8A7DDD}" destId="{883000DD-8195-4F8A-89B6-77D445DCF257}" srcOrd="7" destOrd="0" presId="urn:microsoft.com/office/officeart/2005/8/layout/cycle2"/>
    <dgm:cxn modelId="{C649E8A8-3551-434D-B9D1-7A600C7EAB79}" type="presParOf" srcId="{883000DD-8195-4F8A-89B6-77D445DCF257}" destId="{5322DB6E-3176-419F-A563-7E60D786A480}" srcOrd="0" destOrd="0" presId="urn:microsoft.com/office/officeart/2005/8/layout/cycle2"/>
    <dgm:cxn modelId="{67FC38C9-8019-4682-B2BA-064A105C3ED9}" type="presParOf" srcId="{08BBEF12-21AA-48E7-8151-A9BCCF8A7DDD}" destId="{2DCAD511-E857-4F70-9EA9-6AADA7D9A77B}" srcOrd="8" destOrd="0" presId="urn:microsoft.com/office/officeart/2005/8/layout/cycle2"/>
    <dgm:cxn modelId="{681C3BBA-FC14-4C2D-A0C1-44BBD93DD336}" type="presParOf" srcId="{08BBEF12-21AA-48E7-8151-A9BCCF8A7DDD}" destId="{FE1C72F7-5655-4936-B21E-ADC85CC408A6}" srcOrd="9" destOrd="0" presId="urn:microsoft.com/office/officeart/2005/8/layout/cycle2"/>
    <dgm:cxn modelId="{8E7F83F6-E18B-4AC6-897B-DDFE9816FF34}" type="presParOf" srcId="{FE1C72F7-5655-4936-B21E-ADC85CC408A6}" destId="{5682FB9A-0B1D-4898-8236-4DFC9452E180}" srcOrd="0" destOrd="0" presId="urn:microsoft.com/office/officeart/2005/8/layout/cycle2"/>
    <dgm:cxn modelId="{E247CC8C-EC15-4CAC-9123-C646700F337D}" type="presParOf" srcId="{08BBEF12-21AA-48E7-8151-A9BCCF8A7DDD}" destId="{9B9419BB-11B3-49FB-8911-A6F9B455B991}" srcOrd="10" destOrd="0" presId="urn:microsoft.com/office/officeart/2005/8/layout/cycle2"/>
    <dgm:cxn modelId="{ABB58821-D8A5-48B3-BB74-DA0229C47AB9}" type="presParOf" srcId="{08BBEF12-21AA-48E7-8151-A9BCCF8A7DDD}" destId="{9D547609-EF10-4EC8-85F8-3AA5D69C8401}" srcOrd="11" destOrd="0" presId="urn:microsoft.com/office/officeart/2005/8/layout/cycle2"/>
    <dgm:cxn modelId="{A179397C-11B2-45E5-8F4D-75F3F2B3DFA1}" type="presParOf" srcId="{9D547609-EF10-4EC8-85F8-3AA5D69C8401}" destId="{288AE57F-CD95-4ADA-A1D7-F6FAA5C53810}" srcOrd="0" destOrd="0" presId="urn:microsoft.com/office/officeart/2005/8/layout/cycle2"/>
    <dgm:cxn modelId="{904B4593-D966-4EA0-A28E-5AA9BDECEA93}" type="presParOf" srcId="{08BBEF12-21AA-48E7-8151-A9BCCF8A7DDD}" destId="{1BE80848-64A0-455F-B20D-0ADDA6890AAE}" srcOrd="12" destOrd="0" presId="urn:microsoft.com/office/officeart/2005/8/layout/cycle2"/>
    <dgm:cxn modelId="{E5A398A0-685A-4D18-A5BD-A5946844ABEA}" type="presParOf" srcId="{08BBEF12-21AA-48E7-8151-A9BCCF8A7DDD}" destId="{12E2ED7D-226D-4744-83DD-D02369A52938}" srcOrd="13" destOrd="0" presId="urn:microsoft.com/office/officeart/2005/8/layout/cycle2"/>
    <dgm:cxn modelId="{1C5B6DE7-32EB-49AA-B552-254EAC8A338A}" type="presParOf" srcId="{12E2ED7D-226D-4744-83DD-D02369A52938}" destId="{3488A1BA-189F-4A72-A537-30CF4A724A49}" srcOrd="0" destOrd="0" presId="urn:microsoft.com/office/officeart/2005/8/layout/cycle2"/>
    <dgm:cxn modelId="{72D42374-E7C7-429E-9F0A-1623B1FBC63A}" type="presParOf" srcId="{08BBEF12-21AA-48E7-8151-A9BCCF8A7DDD}" destId="{18BBDC64-06B2-40B3-B0FF-21061318A55F}" srcOrd="14" destOrd="0" presId="urn:microsoft.com/office/officeart/2005/8/layout/cycle2"/>
    <dgm:cxn modelId="{F9157EA7-7D5F-40C6-82C1-6BF0A6FAED49}" type="presParOf" srcId="{08BBEF12-21AA-48E7-8151-A9BCCF8A7DDD}" destId="{E09517AF-4237-4998-B0C8-8608ADE27A60}" srcOrd="15" destOrd="0" presId="urn:microsoft.com/office/officeart/2005/8/layout/cycle2"/>
    <dgm:cxn modelId="{A05C254B-B49C-4320-9B31-97C06B70070F}" type="presParOf" srcId="{E09517AF-4237-4998-B0C8-8608ADE27A60}" destId="{10E4A185-A1CF-4A3B-B961-D2774314E7A9}" srcOrd="0" destOrd="0" presId="urn:microsoft.com/office/officeart/2005/8/layout/cycle2"/>
    <dgm:cxn modelId="{A69EF4C5-0512-4BBE-9A92-8E0AAFA4CD43}" type="presParOf" srcId="{08BBEF12-21AA-48E7-8151-A9BCCF8A7DDD}" destId="{11A403A9-1D7F-4D72-ADDD-EF9807FBC98C}" srcOrd="16" destOrd="0" presId="urn:microsoft.com/office/officeart/2005/8/layout/cycle2"/>
    <dgm:cxn modelId="{45F44211-1ED3-43F1-87A8-D81B1B4A1E2A}" type="presParOf" srcId="{08BBEF12-21AA-48E7-8151-A9BCCF8A7DDD}" destId="{CBA27476-BFAC-4E24-93ED-B3C40A3E23D0}" srcOrd="17" destOrd="0" presId="urn:microsoft.com/office/officeart/2005/8/layout/cycle2"/>
    <dgm:cxn modelId="{A919B56A-B95F-4D0C-8A09-CCDA1ADD7B11}" type="presParOf" srcId="{CBA27476-BFAC-4E24-93ED-B3C40A3E23D0}" destId="{E20BCCD1-C8B7-4A30-B918-C0164BFC603F}" srcOrd="0" destOrd="0" presId="urn:microsoft.com/office/officeart/2005/8/layout/cycle2"/>
    <dgm:cxn modelId="{79A4C63F-CF8E-4C52-B833-E732D3CF952A}" type="presParOf" srcId="{08BBEF12-21AA-48E7-8151-A9BCCF8A7DDD}" destId="{57C4FA40-9230-4482-B1F3-E3057490D92D}" srcOrd="18" destOrd="0" presId="urn:microsoft.com/office/officeart/2005/8/layout/cycle2"/>
    <dgm:cxn modelId="{1FA3F0B4-A157-4147-9004-36A0C1844D37}" type="presParOf" srcId="{08BBEF12-21AA-48E7-8151-A9BCCF8A7DDD}" destId="{9DE4D2AD-E890-4575-AC2F-6C2B2749F2CD}" srcOrd="19" destOrd="0" presId="urn:microsoft.com/office/officeart/2005/8/layout/cycle2"/>
    <dgm:cxn modelId="{26A869B6-AAE2-4A6C-989E-7FC29911E410}" type="presParOf" srcId="{9DE4D2AD-E890-4575-AC2F-6C2B2749F2CD}" destId="{269D76AD-BC05-429A-B22F-B36D26F4D22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67C6B7-9491-4B42-8218-09FCDF27D61E}" type="doc">
      <dgm:prSet loTypeId="urn:microsoft.com/office/officeart/2005/8/layout/hProcess9" loCatId="process" qsTypeId="urn:microsoft.com/office/officeart/2005/8/quickstyle/3d7" qsCatId="3D" csTypeId="urn:microsoft.com/office/officeart/2005/8/colors/colorful5" csCatId="colorful" phldr="1"/>
      <dgm:spPr/>
      <dgm:t>
        <a:bodyPr/>
        <a:lstStyle/>
        <a:p>
          <a:endParaRPr lang="en-GB"/>
        </a:p>
      </dgm:t>
    </dgm:pt>
    <dgm:pt modelId="{A20A6EE0-9FF2-4E1A-B7E1-EC1AADF53F56}">
      <dgm:prSet custT="1"/>
      <dgm:spPr>
        <a:xfrm>
          <a:off x="4314" y="1775457"/>
          <a:ext cx="2803371" cy="2367276"/>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GB" sz="2000">
              <a:solidFill>
                <a:sysClr val="windowText" lastClr="000000"/>
              </a:solidFill>
              <a:latin typeface="Source Sans Pro" panose="020B0503030403020204" pitchFamily="34" charset="0"/>
              <a:ea typeface="Source Sans Pro" panose="020B0503030403020204" pitchFamily="34" charset="0"/>
              <a:cs typeface="+mn-cs"/>
            </a:rPr>
            <a:t>Validation</a:t>
          </a:r>
        </a:p>
      </dgm:t>
    </dgm:pt>
    <dgm:pt modelId="{326AA759-1F3C-4B4F-8E12-68EC56883143}" type="parTrans" cxnId="{0D863DE4-C79A-4306-AA97-AF8F43191A5F}">
      <dgm:prSet/>
      <dgm:spPr/>
      <dgm:t>
        <a:bodyPr/>
        <a:lstStyle/>
        <a:p>
          <a:endParaRPr lang="en-GB"/>
        </a:p>
      </dgm:t>
    </dgm:pt>
    <dgm:pt modelId="{15F95D92-3322-44F0-86D9-81ABD6DA3465}" type="sibTrans" cxnId="{0D863DE4-C79A-4306-AA97-AF8F43191A5F}">
      <dgm:prSet/>
      <dgm:spPr/>
      <dgm:t>
        <a:bodyPr/>
        <a:lstStyle/>
        <a:p>
          <a:endParaRPr lang="en-GB"/>
        </a:p>
      </dgm:t>
    </dgm:pt>
    <dgm:pt modelId="{6D3490E2-3886-44DE-BBC1-2018A10C314E}">
      <dgm:prSet custT="1"/>
      <dgm:spPr>
        <a:xfrm>
          <a:off x="3274914" y="1775457"/>
          <a:ext cx="2803371" cy="2367276"/>
        </a:xfrm>
        <a:prstGeom prst="roundRect">
          <a:avLst/>
        </a:prstGeom>
        <a:solidFill>
          <a:srgbClr val="5B9BD5">
            <a:hueOff val="-2252848"/>
            <a:satOff val="-5806"/>
            <a:lumOff val="-3922"/>
            <a:alphaOff val="0"/>
          </a:srgbClr>
        </a:solidFill>
        <a:ln>
          <a:noFill/>
        </a:ln>
        <a:effectLst/>
        <a:sp3d extrusionH="50600" prstMaterial="metal">
          <a:bevelT w="101600" h="80600" prst="relaxedInset"/>
          <a:bevelB w="80600" h="80600" prst="relaxedInset"/>
        </a:sp3d>
      </dgm:spPr>
      <dgm:t>
        <a:bodyPr/>
        <a:lstStyle/>
        <a:p>
          <a:pPr>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Authentication</a:t>
          </a:r>
        </a:p>
      </dgm:t>
    </dgm:pt>
    <dgm:pt modelId="{30C66857-3BFE-4719-BE2B-A17671FCD9A5}" type="parTrans" cxnId="{89FB7985-FB94-4A1B-AC3D-1F3D3CDE8E7A}">
      <dgm:prSet/>
      <dgm:spPr/>
      <dgm:t>
        <a:bodyPr/>
        <a:lstStyle/>
        <a:p>
          <a:endParaRPr lang="en-GB"/>
        </a:p>
      </dgm:t>
    </dgm:pt>
    <dgm:pt modelId="{B50454AC-2DF8-488D-B986-FD5EEDA031D8}" type="sibTrans" cxnId="{89FB7985-FB94-4A1B-AC3D-1F3D3CDE8E7A}">
      <dgm:prSet/>
      <dgm:spPr/>
      <dgm:t>
        <a:bodyPr/>
        <a:lstStyle/>
        <a:p>
          <a:endParaRPr lang="en-GB"/>
        </a:p>
      </dgm:t>
    </dgm:pt>
    <dgm:pt modelId="{794A947B-A18C-4785-B4A8-4992E2D316AD}">
      <dgm:prSet custT="1"/>
      <dgm:spPr>
        <a:xfrm>
          <a:off x="6545514" y="1775457"/>
          <a:ext cx="2803371" cy="2367276"/>
        </a:xfrm>
        <a:prstGeom prst="roundRect">
          <a:avLst/>
        </a:prstGeom>
        <a:solidFill>
          <a:srgbClr val="5B9BD5">
            <a:hueOff val="-4505695"/>
            <a:satOff val="-11613"/>
            <a:lumOff val="-7843"/>
            <a:alphaOff val="0"/>
          </a:srgbClr>
        </a:solidFill>
        <a:ln>
          <a:noFill/>
        </a:ln>
        <a:effectLst/>
        <a:sp3d extrusionH="50600" prstMaterial="metal">
          <a:bevelT w="101600" h="80600" prst="relaxedInset"/>
          <a:bevelB w="80600" h="80600" prst="relaxedInset"/>
        </a:sp3d>
      </dgm:spPr>
      <dgm:t>
        <a:bodyPr/>
        <a:lstStyle/>
        <a:p>
          <a:pPr>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Authorization</a:t>
          </a:r>
        </a:p>
      </dgm:t>
    </dgm:pt>
    <dgm:pt modelId="{1E295C08-5F62-499D-9705-DEDAA7A6F5D9}" type="parTrans" cxnId="{D6779279-633F-4F29-A3F2-17D8819514AB}">
      <dgm:prSet/>
      <dgm:spPr/>
      <dgm:t>
        <a:bodyPr/>
        <a:lstStyle/>
        <a:p>
          <a:endParaRPr lang="en-GB"/>
        </a:p>
      </dgm:t>
    </dgm:pt>
    <dgm:pt modelId="{931CFB14-D99D-4D94-A81B-D273F029C5E9}" type="sibTrans" cxnId="{D6779279-633F-4F29-A3F2-17D8819514AB}">
      <dgm:prSet/>
      <dgm:spPr/>
      <dgm:t>
        <a:bodyPr/>
        <a:lstStyle/>
        <a:p>
          <a:endParaRPr lang="en-GB"/>
        </a:p>
      </dgm:t>
    </dgm:pt>
    <dgm:pt modelId="{FC50B057-A666-4B34-83ED-71279CA50B11}">
      <dgm:prSet custT="1"/>
      <dgm:spPr>
        <a:xfrm>
          <a:off x="9820428" y="1809048"/>
          <a:ext cx="2803371" cy="2367276"/>
        </a:xfrm>
        <a:prstGeom prst="roundRect">
          <a:avLst/>
        </a:prstGeom>
        <a:solidFill>
          <a:srgbClr val="5B9BD5">
            <a:hueOff val="-6758543"/>
            <a:satOff val="-17419"/>
            <a:lumOff val="-11765"/>
            <a:alphaOff val="0"/>
          </a:srgbClr>
        </a:solidFill>
        <a:ln>
          <a:noFill/>
        </a:ln>
        <a:effectLst/>
        <a:sp3d extrusionH="50600" prstMaterial="metal">
          <a:bevelT w="101600" h="80600" prst="relaxedInset"/>
          <a:bevelB w="80600" h="80600" prst="relaxedInset"/>
        </a:sp3d>
      </dgm:spPr>
      <dgm:t>
        <a:bodyPr/>
        <a:lstStyle/>
        <a:p>
          <a:pPr>
            <a:buNone/>
          </a:pPr>
          <a:r>
            <a:rPr lang="en-GB" sz="3200">
              <a:solidFill>
                <a:sysClr val="windowText" lastClr="000000"/>
              </a:solidFill>
              <a:latin typeface="Source Sans Pro" panose="020B0503030403020204" pitchFamily="34" charset="0"/>
              <a:ea typeface="Source Sans Pro" panose="020B0503030403020204" pitchFamily="34" charset="0"/>
              <a:cs typeface="+mn-cs"/>
            </a:rPr>
            <a:t>Access!</a:t>
          </a:r>
        </a:p>
        <a:p>
          <a:pPr>
            <a:buNone/>
          </a:pPr>
          <a:r>
            <a:rPr lang="en-GB" sz="1800">
              <a:solidFill>
                <a:sysClr val="windowText" lastClr="000000"/>
              </a:solidFill>
              <a:latin typeface="Source Sans Pro" panose="020B0503030403020204" pitchFamily="34" charset="0"/>
              <a:ea typeface="Source Sans Pro" panose="020B0503030403020204" pitchFamily="34" charset="0"/>
              <a:cs typeface="+mn-cs"/>
            </a:rPr>
            <a:t>(Granted or denied)</a:t>
          </a:r>
          <a:endParaRPr lang="en-GB" sz="3200">
            <a:solidFill>
              <a:sysClr val="windowText" lastClr="000000"/>
            </a:solidFill>
            <a:latin typeface="Source Sans Pro" panose="020B0503030403020204" pitchFamily="34" charset="0"/>
            <a:ea typeface="Source Sans Pro" panose="020B0503030403020204" pitchFamily="34" charset="0"/>
            <a:cs typeface="+mn-cs"/>
          </a:endParaRPr>
        </a:p>
      </dgm:t>
    </dgm:pt>
    <dgm:pt modelId="{F379F324-CEBD-4C81-AE40-DFB9F7A391C9}" type="parTrans" cxnId="{E82A4EDA-4C05-43DF-B3DB-F1FD208A712C}">
      <dgm:prSet/>
      <dgm:spPr/>
      <dgm:t>
        <a:bodyPr/>
        <a:lstStyle/>
        <a:p>
          <a:endParaRPr lang="en-GB"/>
        </a:p>
      </dgm:t>
    </dgm:pt>
    <dgm:pt modelId="{A63DE065-210A-41B4-8733-5B7B973A730E}" type="sibTrans" cxnId="{E82A4EDA-4C05-43DF-B3DB-F1FD208A712C}">
      <dgm:prSet/>
      <dgm:spPr/>
      <dgm:t>
        <a:bodyPr/>
        <a:lstStyle/>
        <a:p>
          <a:endParaRPr lang="en-GB"/>
        </a:p>
      </dgm:t>
    </dgm:pt>
    <dgm:pt modelId="{A0077566-3FB2-49C1-869F-9B9D6BAEC06C}" type="pres">
      <dgm:prSet presAssocID="{4667C6B7-9491-4B42-8218-09FCDF27D61E}" presName="CompostProcess" presStyleCnt="0">
        <dgm:presLayoutVars>
          <dgm:dir/>
          <dgm:resizeHandles val="exact"/>
        </dgm:presLayoutVars>
      </dgm:prSet>
      <dgm:spPr/>
    </dgm:pt>
    <dgm:pt modelId="{DA8C671D-04A3-45A1-BF23-7CA011AB0EBD}" type="pres">
      <dgm:prSet presAssocID="{4667C6B7-9491-4B42-8218-09FCDF27D61E}" presName="arrow" presStyleLbl="bgShp" presStyleIdx="0" presStyleCnt="1"/>
      <dgm:spPr>
        <a:xfrm>
          <a:off x="946784" y="0"/>
          <a:ext cx="10730230" cy="5918191"/>
        </a:xfrm>
        <a:prstGeom prst="rightArrow">
          <a:avLst/>
        </a:prstGeom>
        <a:solidFill>
          <a:srgbClr val="5B9BD5">
            <a:tint val="40000"/>
            <a:hueOff val="0"/>
            <a:satOff val="0"/>
            <a:lumOff val="0"/>
            <a:alphaOff val="0"/>
          </a:srgbClr>
        </a:solidFill>
        <a:ln>
          <a:noFill/>
        </a:ln>
        <a:effectLst/>
        <a:sp3d z="-161800" extrusionH="600" contourW="3000">
          <a:bevelT w="48600" h="18600" prst="relaxedInset"/>
          <a:bevelB w="48600" h="8600" prst="relaxedInset"/>
        </a:sp3d>
      </dgm:spPr>
    </dgm:pt>
    <dgm:pt modelId="{F71532F3-9A58-4B55-B79E-080552592F11}" type="pres">
      <dgm:prSet presAssocID="{4667C6B7-9491-4B42-8218-09FCDF27D61E}" presName="linearProcess" presStyleCnt="0"/>
      <dgm:spPr/>
    </dgm:pt>
    <dgm:pt modelId="{9952E2CF-DFF7-4B31-87E0-06BC9848DB5E}" type="pres">
      <dgm:prSet presAssocID="{A20A6EE0-9FF2-4E1A-B7E1-EC1AADF53F56}" presName="textNode" presStyleLbl="node1" presStyleIdx="0" presStyleCnt="4">
        <dgm:presLayoutVars>
          <dgm:bulletEnabled val="1"/>
        </dgm:presLayoutVars>
      </dgm:prSet>
      <dgm:spPr/>
    </dgm:pt>
    <dgm:pt modelId="{94A61509-5004-48DA-9D0D-C3027AA045DA}" type="pres">
      <dgm:prSet presAssocID="{15F95D92-3322-44F0-86D9-81ABD6DA3465}" presName="sibTrans" presStyleCnt="0"/>
      <dgm:spPr/>
    </dgm:pt>
    <dgm:pt modelId="{28E337D1-01F5-4477-8246-8A990D76C1B7}" type="pres">
      <dgm:prSet presAssocID="{6D3490E2-3886-44DE-BBC1-2018A10C314E}" presName="textNode" presStyleLbl="node1" presStyleIdx="1" presStyleCnt="4">
        <dgm:presLayoutVars>
          <dgm:bulletEnabled val="1"/>
        </dgm:presLayoutVars>
      </dgm:prSet>
      <dgm:spPr/>
    </dgm:pt>
    <dgm:pt modelId="{7C3ADAF7-508F-4656-A50D-C33C2008D61D}" type="pres">
      <dgm:prSet presAssocID="{B50454AC-2DF8-488D-B986-FD5EEDA031D8}" presName="sibTrans" presStyleCnt="0"/>
      <dgm:spPr/>
    </dgm:pt>
    <dgm:pt modelId="{10629EA5-2BD2-4434-A339-0BFE41FD7B3D}" type="pres">
      <dgm:prSet presAssocID="{794A947B-A18C-4785-B4A8-4992E2D316AD}" presName="textNode" presStyleLbl="node1" presStyleIdx="2" presStyleCnt="4">
        <dgm:presLayoutVars>
          <dgm:bulletEnabled val="1"/>
        </dgm:presLayoutVars>
      </dgm:prSet>
      <dgm:spPr/>
    </dgm:pt>
    <dgm:pt modelId="{F786F62F-A1FB-4760-8C81-989384897CD5}" type="pres">
      <dgm:prSet presAssocID="{931CFB14-D99D-4D94-A81B-D273F029C5E9}" presName="sibTrans" presStyleCnt="0"/>
      <dgm:spPr/>
    </dgm:pt>
    <dgm:pt modelId="{21373010-7B13-4BF5-935D-F5C3830C19D8}" type="pres">
      <dgm:prSet presAssocID="{FC50B057-A666-4B34-83ED-71279CA50B11}" presName="textNode" presStyleLbl="node1" presStyleIdx="3" presStyleCnt="4" custLinFactX="19999" custLinFactNeighborX="100000" custLinFactNeighborY="1419">
        <dgm:presLayoutVars>
          <dgm:bulletEnabled val="1"/>
        </dgm:presLayoutVars>
      </dgm:prSet>
      <dgm:spPr/>
    </dgm:pt>
  </dgm:ptLst>
  <dgm:cxnLst>
    <dgm:cxn modelId="{4B1D940B-77FE-4D38-A130-0A74075668E2}" type="presOf" srcId="{794A947B-A18C-4785-B4A8-4992E2D316AD}" destId="{10629EA5-2BD2-4434-A339-0BFE41FD7B3D}" srcOrd="0" destOrd="0" presId="urn:microsoft.com/office/officeart/2005/8/layout/hProcess9"/>
    <dgm:cxn modelId="{C492F55D-0614-4428-80BC-17DDCF5DCBD8}" type="presOf" srcId="{A20A6EE0-9FF2-4E1A-B7E1-EC1AADF53F56}" destId="{9952E2CF-DFF7-4B31-87E0-06BC9848DB5E}" srcOrd="0" destOrd="0" presId="urn:microsoft.com/office/officeart/2005/8/layout/hProcess9"/>
    <dgm:cxn modelId="{3F7F1C72-FABB-495F-92BF-FFC23EDC913C}" type="presOf" srcId="{6D3490E2-3886-44DE-BBC1-2018A10C314E}" destId="{28E337D1-01F5-4477-8246-8A990D76C1B7}" srcOrd="0" destOrd="0" presId="urn:microsoft.com/office/officeart/2005/8/layout/hProcess9"/>
    <dgm:cxn modelId="{D6779279-633F-4F29-A3F2-17D8819514AB}" srcId="{4667C6B7-9491-4B42-8218-09FCDF27D61E}" destId="{794A947B-A18C-4785-B4A8-4992E2D316AD}" srcOrd="2" destOrd="0" parTransId="{1E295C08-5F62-499D-9705-DEDAA7A6F5D9}" sibTransId="{931CFB14-D99D-4D94-A81B-D273F029C5E9}"/>
    <dgm:cxn modelId="{89FB7985-FB94-4A1B-AC3D-1F3D3CDE8E7A}" srcId="{4667C6B7-9491-4B42-8218-09FCDF27D61E}" destId="{6D3490E2-3886-44DE-BBC1-2018A10C314E}" srcOrd="1" destOrd="0" parTransId="{30C66857-3BFE-4719-BE2B-A17671FCD9A5}" sibTransId="{B50454AC-2DF8-488D-B986-FD5EEDA031D8}"/>
    <dgm:cxn modelId="{5F3E7DD8-5528-4D91-8018-83EC8F43EE91}" type="presOf" srcId="{FC50B057-A666-4B34-83ED-71279CA50B11}" destId="{21373010-7B13-4BF5-935D-F5C3830C19D8}" srcOrd="0" destOrd="0" presId="urn:microsoft.com/office/officeart/2005/8/layout/hProcess9"/>
    <dgm:cxn modelId="{E82A4EDA-4C05-43DF-B3DB-F1FD208A712C}" srcId="{4667C6B7-9491-4B42-8218-09FCDF27D61E}" destId="{FC50B057-A666-4B34-83ED-71279CA50B11}" srcOrd="3" destOrd="0" parTransId="{F379F324-CEBD-4C81-AE40-DFB9F7A391C9}" sibTransId="{A63DE065-210A-41B4-8733-5B7B973A730E}"/>
    <dgm:cxn modelId="{0D863DE4-C79A-4306-AA97-AF8F43191A5F}" srcId="{4667C6B7-9491-4B42-8218-09FCDF27D61E}" destId="{A20A6EE0-9FF2-4E1A-B7E1-EC1AADF53F56}" srcOrd="0" destOrd="0" parTransId="{326AA759-1F3C-4B4F-8E12-68EC56883143}" sibTransId="{15F95D92-3322-44F0-86D9-81ABD6DA3465}"/>
    <dgm:cxn modelId="{6AE484EF-9FFD-440E-AAB6-EACA223BA5B4}" type="presOf" srcId="{4667C6B7-9491-4B42-8218-09FCDF27D61E}" destId="{A0077566-3FB2-49C1-869F-9B9D6BAEC06C}" srcOrd="0" destOrd="0" presId="urn:microsoft.com/office/officeart/2005/8/layout/hProcess9"/>
    <dgm:cxn modelId="{33E86A5F-5B23-4516-9A76-0ACF042B01BA}" type="presParOf" srcId="{A0077566-3FB2-49C1-869F-9B9D6BAEC06C}" destId="{DA8C671D-04A3-45A1-BF23-7CA011AB0EBD}" srcOrd="0" destOrd="0" presId="urn:microsoft.com/office/officeart/2005/8/layout/hProcess9"/>
    <dgm:cxn modelId="{2C2176BA-0328-4954-A3D8-6BD807468123}" type="presParOf" srcId="{A0077566-3FB2-49C1-869F-9B9D6BAEC06C}" destId="{F71532F3-9A58-4B55-B79E-080552592F11}" srcOrd="1" destOrd="0" presId="urn:microsoft.com/office/officeart/2005/8/layout/hProcess9"/>
    <dgm:cxn modelId="{9E56EB75-E5E9-4360-A75B-BC5CD38AEA51}" type="presParOf" srcId="{F71532F3-9A58-4B55-B79E-080552592F11}" destId="{9952E2CF-DFF7-4B31-87E0-06BC9848DB5E}" srcOrd="0" destOrd="0" presId="urn:microsoft.com/office/officeart/2005/8/layout/hProcess9"/>
    <dgm:cxn modelId="{F021B4D0-3095-445A-B1AA-D73005A524EE}" type="presParOf" srcId="{F71532F3-9A58-4B55-B79E-080552592F11}" destId="{94A61509-5004-48DA-9D0D-C3027AA045DA}" srcOrd="1" destOrd="0" presId="urn:microsoft.com/office/officeart/2005/8/layout/hProcess9"/>
    <dgm:cxn modelId="{BF5E5E8D-32C0-4E29-AB72-DB65157FD735}" type="presParOf" srcId="{F71532F3-9A58-4B55-B79E-080552592F11}" destId="{28E337D1-01F5-4477-8246-8A990D76C1B7}" srcOrd="2" destOrd="0" presId="urn:microsoft.com/office/officeart/2005/8/layout/hProcess9"/>
    <dgm:cxn modelId="{0ED00F72-4159-486A-8B02-F0D5BCCCEA68}" type="presParOf" srcId="{F71532F3-9A58-4B55-B79E-080552592F11}" destId="{7C3ADAF7-508F-4656-A50D-C33C2008D61D}" srcOrd="3" destOrd="0" presId="urn:microsoft.com/office/officeart/2005/8/layout/hProcess9"/>
    <dgm:cxn modelId="{F7FED44D-93B8-45BC-9A52-70F3529B5C30}" type="presParOf" srcId="{F71532F3-9A58-4B55-B79E-080552592F11}" destId="{10629EA5-2BD2-4434-A339-0BFE41FD7B3D}" srcOrd="4" destOrd="0" presId="urn:microsoft.com/office/officeart/2005/8/layout/hProcess9"/>
    <dgm:cxn modelId="{8E56EA75-16F5-4886-90BB-89719D00382E}" type="presParOf" srcId="{F71532F3-9A58-4B55-B79E-080552592F11}" destId="{F786F62F-A1FB-4760-8C81-989384897CD5}" srcOrd="5" destOrd="0" presId="urn:microsoft.com/office/officeart/2005/8/layout/hProcess9"/>
    <dgm:cxn modelId="{3954E58D-9C3C-43D3-9E74-A53C5142FD00}" type="presParOf" srcId="{F71532F3-9A58-4B55-B79E-080552592F11}" destId="{21373010-7B13-4BF5-935D-F5C3830C19D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1DC8E-CB67-4125-9806-D75E278FC196}">
      <dsp:nvSpPr>
        <dsp:cNvPr id="0" name=""/>
        <dsp:cNvSpPr/>
      </dsp:nvSpPr>
      <dsp:spPr>
        <a:xfrm>
          <a:off x="2881715" y="981"/>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CIEM</a:t>
          </a:r>
          <a:endParaRPr lang="en-GB" sz="1000" kern="1200"/>
        </a:p>
      </dsp:txBody>
      <dsp:txXfrm>
        <a:off x="2994814" y="114080"/>
        <a:ext cx="546088" cy="546088"/>
      </dsp:txXfrm>
    </dsp:sp>
    <dsp:sp modelId="{C3CA0056-FB41-425B-8AC1-6C0516C96499}">
      <dsp:nvSpPr>
        <dsp:cNvPr id="0" name=""/>
        <dsp:cNvSpPr/>
      </dsp:nvSpPr>
      <dsp:spPr>
        <a:xfrm rot="1080000">
          <a:off x="3710905" y="434012"/>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712408" y="476653"/>
        <a:ext cx="143291" cy="156388"/>
      </dsp:txXfrm>
    </dsp:sp>
    <dsp:sp modelId="{A1CC5CC9-3B55-4239-BF16-134BD0D030B7}">
      <dsp:nvSpPr>
        <dsp:cNvPr id="0" name=""/>
        <dsp:cNvSpPr/>
      </dsp:nvSpPr>
      <dsp:spPr>
        <a:xfrm>
          <a:off x="3983529" y="358983"/>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UBA</a:t>
          </a:r>
          <a:endParaRPr lang="en-GB" sz="1000" kern="1200"/>
        </a:p>
      </dsp:txBody>
      <dsp:txXfrm>
        <a:off x="4096628" y="472082"/>
        <a:ext cx="546088" cy="546088"/>
      </dsp:txXfrm>
    </dsp:sp>
    <dsp:sp modelId="{BBC891BB-B0FD-41FA-B360-5759B76F7DA1}">
      <dsp:nvSpPr>
        <dsp:cNvPr id="0" name=""/>
        <dsp:cNvSpPr/>
      </dsp:nvSpPr>
      <dsp:spPr>
        <a:xfrm rot="3240000">
          <a:off x="4604396" y="1078746"/>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17053" y="1106034"/>
        <a:ext cx="143291" cy="156388"/>
      </dsp:txXfrm>
    </dsp:sp>
    <dsp:sp modelId="{277B004A-0C4F-45E6-B8D3-A6DEB0F484F7}">
      <dsp:nvSpPr>
        <dsp:cNvPr id="0" name=""/>
        <dsp:cNvSpPr/>
      </dsp:nvSpPr>
      <dsp:spPr>
        <a:xfrm>
          <a:off x="4664488" y="1296242"/>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ITDR</a:t>
          </a:r>
          <a:endParaRPr lang="en-GB" sz="1000" kern="1200"/>
        </a:p>
      </dsp:txBody>
      <dsp:txXfrm>
        <a:off x="4777587" y="1409341"/>
        <a:ext cx="546088" cy="546088"/>
      </dsp:txXfrm>
    </dsp:sp>
    <dsp:sp modelId="{9C0794F3-AF5B-4244-AD74-5B7F1EBE1AF8}">
      <dsp:nvSpPr>
        <dsp:cNvPr id="0" name=""/>
        <dsp:cNvSpPr/>
      </dsp:nvSpPr>
      <dsp:spPr>
        <a:xfrm rot="5400000">
          <a:off x="4948281" y="2125527"/>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978986" y="2146951"/>
        <a:ext cx="143291" cy="156388"/>
      </dsp:txXfrm>
    </dsp:sp>
    <dsp:sp modelId="{F079803B-273A-4BBB-A6F4-C42F926EA5EC}">
      <dsp:nvSpPr>
        <dsp:cNvPr id="0" name=""/>
        <dsp:cNvSpPr/>
      </dsp:nvSpPr>
      <dsp:spPr>
        <a:xfrm>
          <a:off x="4664488" y="2454759"/>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PKI</a:t>
          </a:r>
          <a:endParaRPr lang="en-GB" sz="1000" kern="1200"/>
        </a:p>
      </dsp:txBody>
      <dsp:txXfrm>
        <a:off x="4777587" y="2567858"/>
        <a:ext cx="546088" cy="546088"/>
      </dsp:txXfrm>
    </dsp:sp>
    <dsp:sp modelId="{883000DD-8195-4F8A-89B6-77D445DCF257}">
      <dsp:nvSpPr>
        <dsp:cNvPr id="0" name=""/>
        <dsp:cNvSpPr/>
      </dsp:nvSpPr>
      <dsp:spPr>
        <a:xfrm rot="7560000">
          <a:off x="4611207" y="3174522"/>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4659960" y="3201810"/>
        <a:ext cx="143291" cy="156388"/>
      </dsp:txXfrm>
    </dsp:sp>
    <dsp:sp modelId="{2DCAD511-E857-4F70-9EA9-6AADA7D9A77B}">
      <dsp:nvSpPr>
        <dsp:cNvPr id="0" name=""/>
        <dsp:cNvSpPr/>
      </dsp:nvSpPr>
      <dsp:spPr>
        <a:xfrm>
          <a:off x="3983529" y="3392018"/>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AIA</a:t>
          </a:r>
          <a:endParaRPr lang="en-GB" sz="1000" kern="1200"/>
        </a:p>
      </dsp:txBody>
      <dsp:txXfrm>
        <a:off x="4096628" y="3505117"/>
        <a:ext cx="546088" cy="546088"/>
      </dsp:txXfrm>
    </dsp:sp>
    <dsp:sp modelId="{FE1C72F7-5655-4936-B21E-ADC85CC408A6}">
      <dsp:nvSpPr>
        <dsp:cNvPr id="0" name=""/>
        <dsp:cNvSpPr/>
      </dsp:nvSpPr>
      <dsp:spPr>
        <a:xfrm rot="9720000">
          <a:off x="3721924" y="3825049"/>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3781831" y="3867690"/>
        <a:ext cx="143291" cy="156388"/>
      </dsp:txXfrm>
    </dsp:sp>
    <dsp:sp modelId="{9B9419BB-11B3-49FB-8911-A6F9B455B991}">
      <dsp:nvSpPr>
        <dsp:cNvPr id="0" name=""/>
        <dsp:cNvSpPr/>
      </dsp:nvSpPr>
      <dsp:spPr>
        <a:xfrm>
          <a:off x="2881715" y="3750020"/>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SSI</a:t>
          </a:r>
          <a:endParaRPr lang="en-GB" sz="1000" kern="1200"/>
        </a:p>
      </dsp:txBody>
      <dsp:txXfrm>
        <a:off x="2994814" y="3863119"/>
        <a:ext cx="546088" cy="546088"/>
      </dsp:txXfrm>
    </dsp:sp>
    <dsp:sp modelId="{9D547609-EF10-4EC8-85F8-3AA5D69C8401}">
      <dsp:nvSpPr>
        <dsp:cNvPr id="0" name=""/>
        <dsp:cNvSpPr/>
      </dsp:nvSpPr>
      <dsp:spPr>
        <a:xfrm rot="11880000">
          <a:off x="2620110" y="3828629"/>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680017" y="3890246"/>
        <a:ext cx="143291" cy="156388"/>
      </dsp:txXfrm>
    </dsp:sp>
    <dsp:sp modelId="{1BE80848-64A0-455F-B20D-0ADDA6890AAE}">
      <dsp:nvSpPr>
        <dsp:cNvPr id="0" name=""/>
        <dsp:cNvSpPr/>
      </dsp:nvSpPr>
      <dsp:spPr>
        <a:xfrm>
          <a:off x="1779900" y="3392018"/>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DID</a:t>
          </a:r>
          <a:endParaRPr lang="en-GB" sz="1000" kern="1200"/>
        </a:p>
      </dsp:txBody>
      <dsp:txXfrm>
        <a:off x="1892999" y="3505117"/>
        <a:ext cx="546088" cy="546088"/>
      </dsp:txXfrm>
    </dsp:sp>
    <dsp:sp modelId="{12E2ED7D-226D-4744-83DD-D02369A52938}">
      <dsp:nvSpPr>
        <dsp:cNvPr id="0" name=""/>
        <dsp:cNvSpPr/>
      </dsp:nvSpPr>
      <dsp:spPr>
        <a:xfrm rot="14040000">
          <a:off x="1726618" y="3183896"/>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775371" y="3260866"/>
        <a:ext cx="143291" cy="156388"/>
      </dsp:txXfrm>
    </dsp:sp>
    <dsp:sp modelId="{18BBDC64-06B2-40B3-B0FF-21061318A55F}">
      <dsp:nvSpPr>
        <dsp:cNvPr id="0" name=""/>
        <dsp:cNvSpPr/>
      </dsp:nvSpPr>
      <dsp:spPr>
        <a:xfrm>
          <a:off x="1098941" y="2454759"/>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Trust</a:t>
          </a:r>
          <a:endParaRPr lang="en-GB" sz="1000" kern="1200"/>
        </a:p>
      </dsp:txBody>
      <dsp:txXfrm>
        <a:off x="1212040" y="2567858"/>
        <a:ext cx="546088" cy="546088"/>
      </dsp:txXfrm>
    </dsp:sp>
    <dsp:sp modelId="{E09517AF-4237-4998-B0C8-8608ADE27A60}">
      <dsp:nvSpPr>
        <dsp:cNvPr id="0" name=""/>
        <dsp:cNvSpPr/>
      </dsp:nvSpPr>
      <dsp:spPr>
        <a:xfrm rot="16200000">
          <a:off x="1382733" y="2137114"/>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413438" y="2219948"/>
        <a:ext cx="143291" cy="156388"/>
      </dsp:txXfrm>
    </dsp:sp>
    <dsp:sp modelId="{11A403A9-1D7F-4D72-ADDD-EF9807FBC98C}">
      <dsp:nvSpPr>
        <dsp:cNvPr id="0" name=""/>
        <dsp:cNvSpPr/>
      </dsp:nvSpPr>
      <dsp:spPr>
        <a:xfrm>
          <a:off x="1098941" y="1296242"/>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KYC</a:t>
          </a:r>
          <a:endParaRPr lang="en-GB" sz="1000" kern="1200"/>
        </a:p>
      </dsp:txBody>
      <dsp:txXfrm>
        <a:off x="1212040" y="1409341"/>
        <a:ext cx="546088" cy="546088"/>
      </dsp:txXfrm>
    </dsp:sp>
    <dsp:sp modelId="{CBA27476-BFAC-4E24-93ED-B3C40A3E23D0}">
      <dsp:nvSpPr>
        <dsp:cNvPr id="0" name=""/>
        <dsp:cNvSpPr/>
      </dsp:nvSpPr>
      <dsp:spPr>
        <a:xfrm rot="18360000">
          <a:off x="1719808" y="1088120"/>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732465" y="1165090"/>
        <a:ext cx="143291" cy="156388"/>
      </dsp:txXfrm>
    </dsp:sp>
    <dsp:sp modelId="{57C4FA40-9230-4482-B1F3-E3057490D92D}">
      <dsp:nvSpPr>
        <dsp:cNvPr id="0" name=""/>
        <dsp:cNvSpPr/>
      </dsp:nvSpPr>
      <dsp:spPr>
        <a:xfrm>
          <a:off x="1779900" y="358983"/>
          <a:ext cx="772286" cy="7722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Consent</a:t>
          </a:r>
          <a:endParaRPr lang="en-GB" sz="1000" kern="1200"/>
        </a:p>
      </dsp:txBody>
      <dsp:txXfrm>
        <a:off x="1892999" y="472082"/>
        <a:ext cx="546088" cy="546088"/>
      </dsp:txXfrm>
    </dsp:sp>
    <dsp:sp modelId="{9DE4D2AD-E890-4575-AC2F-6C2B2749F2CD}">
      <dsp:nvSpPr>
        <dsp:cNvPr id="0" name=""/>
        <dsp:cNvSpPr/>
      </dsp:nvSpPr>
      <dsp:spPr>
        <a:xfrm rot="20520000">
          <a:off x="2609090" y="437592"/>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610593" y="499209"/>
        <a:ext cx="143291" cy="156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C671D-04A3-45A1-BF23-7CA011AB0EBD}">
      <dsp:nvSpPr>
        <dsp:cNvPr id="0" name=""/>
        <dsp:cNvSpPr/>
      </dsp:nvSpPr>
      <dsp:spPr>
        <a:xfrm>
          <a:off x="946784" y="0"/>
          <a:ext cx="10730230" cy="5918191"/>
        </a:xfrm>
        <a:prstGeom prst="rightArrow">
          <a:avLst/>
        </a:prstGeom>
        <a:solidFill>
          <a:srgbClr val="5B9BD5">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952E2CF-DFF7-4B31-87E0-06BC9848DB5E}">
      <dsp:nvSpPr>
        <dsp:cNvPr id="0" name=""/>
        <dsp:cNvSpPr/>
      </dsp:nvSpPr>
      <dsp:spPr>
        <a:xfrm>
          <a:off x="4314" y="1775457"/>
          <a:ext cx="2803371" cy="2367276"/>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Validation</a:t>
          </a:r>
        </a:p>
      </dsp:txBody>
      <dsp:txXfrm>
        <a:off x="119875" y="1891018"/>
        <a:ext cx="2572249" cy="2136154"/>
      </dsp:txXfrm>
    </dsp:sp>
    <dsp:sp modelId="{28E337D1-01F5-4477-8246-8A990D76C1B7}">
      <dsp:nvSpPr>
        <dsp:cNvPr id="0" name=""/>
        <dsp:cNvSpPr/>
      </dsp:nvSpPr>
      <dsp:spPr>
        <a:xfrm>
          <a:off x="3274914" y="1775457"/>
          <a:ext cx="2803371" cy="2367276"/>
        </a:xfrm>
        <a:prstGeom prst="roundRect">
          <a:avLst/>
        </a:prstGeom>
        <a:solidFill>
          <a:srgbClr val="5B9BD5">
            <a:hueOff val="-2252848"/>
            <a:satOff val="-5806"/>
            <a:lumOff val="-3922"/>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Authentication</a:t>
          </a:r>
        </a:p>
      </dsp:txBody>
      <dsp:txXfrm>
        <a:off x="3390475" y="1891018"/>
        <a:ext cx="2572249" cy="2136154"/>
      </dsp:txXfrm>
    </dsp:sp>
    <dsp:sp modelId="{10629EA5-2BD2-4434-A339-0BFE41FD7B3D}">
      <dsp:nvSpPr>
        <dsp:cNvPr id="0" name=""/>
        <dsp:cNvSpPr/>
      </dsp:nvSpPr>
      <dsp:spPr>
        <a:xfrm>
          <a:off x="6545514" y="1775457"/>
          <a:ext cx="2803371" cy="2367276"/>
        </a:xfrm>
        <a:prstGeom prst="roundRect">
          <a:avLst/>
        </a:prstGeom>
        <a:solidFill>
          <a:srgbClr val="5B9BD5">
            <a:hueOff val="-4505695"/>
            <a:satOff val="-11613"/>
            <a:lumOff val="-7843"/>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Authorization</a:t>
          </a:r>
        </a:p>
      </dsp:txBody>
      <dsp:txXfrm>
        <a:off x="6661075" y="1891018"/>
        <a:ext cx="2572249" cy="2136154"/>
      </dsp:txXfrm>
    </dsp:sp>
    <dsp:sp modelId="{21373010-7B13-4BF5-935D-F5C3830C19D8}">
      <dsp:nvSpPr>
        <dsp:cNvPr id="0" name=""/>
        <dsp:cNvSpPr/>
      </dsp:nvSpPr>
      <dsp:spPr>
        <a:xfrm>
          <a:off x="9820428" y="1809048"/>
          <a:ext cx="2803371" cy="2367276"/>
        </a:xfrm>
        <a:prstGeom prst="roundRect">
          <a:avLst/>
        </a:prstGeom>
        <a:solidFill>
          <a:srgbClr val="5B9BD5">
            <a:hueOff val="-6758543"/>
            <a:satOff val="-17419"/>
            <a:lumOff val="-11765"/>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ysClr val="windowText" lastClr="000000"/>
              </a:solidFill>
              <a:latin typeface="Source Sans Pro" panose="020B0503030403020204" pitchFamily="34" charset="0"/>
              <a:ea typeface="Source Sans Pro" panose="020B0503030403020204" pitchFamily="34" charset="0"/>
              <a:cs typeface="+mn-cs"/>
            </a:rPr>
            <a:t>Access!</a:t>
          </a:r>
        </a:p>
        <a:p>
          <a:pPr marL="0" lvl="0" indent="0" algn="ctr" defTabSz="1422400">
            <a:lnSpc>
              <a:spcPct val="90000"/>
            </a:lnSpc>
            <a:spcBef>
              <a:spcPct val="0"/>
            </a:spcBef>
            <a:spcAft>
              <a:spcPct val="35000"/>
            </a:spcAft>
            <a:buNone/>
          </a:pPr>
          <a:r>
            <a:rPr lang="en-GB" sz="1800" kern="1200">
              <a:solidFill>
                <a:sysClr val="windowText" lastClr="000000"/>
              </a:solidFill>
              <a:latin typeface="Source Sans Pro" panose="020B0503030403020204" pitchFamily="34" charset="0"/>
              <a:ea typeface="Source Sans Pro" panose="020B0503030403020204" pitchFamily="34" charset="0"/>
              <a:cs typeface="+mn-cs"/>
            </a:rPr>
            <a:t>(Granted or denied)</a:t>
          </a:r>
          <a:endParaRPr lang="en-GB" sz="3200" kern="1200">
            <a:solidFill>
              <a:sysClr val="windowText" lastClr="000000"/>
            </a:solidFill>
            <a:latin typeface="Source Sans Pro" panose="020B0503030403020204" pitchFamily="34" charset="0"/>
            <a:ea typeface="Source Sans Pro" panose="020B0503030403020204" pitchFamily="34" charset="0"/>
            <a:cs typeface="+mn-cs"/>
          </a:endParaRPr>
        </a:p>
      </dsp:txBody>
      <dsp:txXfrm>
        <a:off x="9935989" y="1924609"/>
        <a:ext cx="2572249" cy="21361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21615-6964-5745-916A-6F1704DF0C6E}"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90EC8-F35C-994A-9B05-06648D1FCE2A}" type="slidenum">
              <a:rPr lang="en-US" smtClean="0"/>
              <a:t>‹#›</a:t>
            </a:fld>
            <a:endParaRPr lang="en-US"/>
          </a:p>
        </p:txBody>
      </p:sp>
    </p:spTree>
    <p:extLst>
      <p:ext uri="{BB962C8B-B14F-4D97-AF65-F5344CB8AC3E}">
        <p14:creationId xmlns:p14="http://schemas.microsoft.com/office/powerpoint/2010/main" val="139243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B590EC8-F35C-994A-9B05-06648D1FCE2A}" type="slidenum">
              <a:rPr lang="en-US" smtClean="0"/>
              <a:t>2</a:t>
            </a:fld>
            <a:endParaRPr lang="en-US"/>
          </a:p>
        </p:txBody>
      </p:sp>
    </p:spTree>
    <p:extLst>
      <p:ext uri="{BB962C8B-B14F-4D97-AF65-F5344CB8AC3E}">
        <p14:creationId xmlns:p14="http://schemas.microsoft.com/office/powerpoint/2010/main" val="93580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18</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321435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19</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412685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20</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210181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5E1B0D1B-AAFD-2A4B-837D-22DE80240823}" type="slidenum">
              <a:rPr lang="en-NO" smtClean="0"/>
              <a:t>21</a:t>
            </a:fld>
            <a:endParaRPr lang="en-NO"/>
          </a:p>
        </p:txBody>
      </p:sp>
    </p:spTree>
    <p:extLst>
      <p:ext uri="{BB962C8B-B14F-4D97-AF65-F5344CB8AC3E}">
        <p14:creationId xmlns:p14="http://schemas.microsoft.com/office/powerpoint/2010/main" val="288641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Overall.</a:t>
            </a:r>
          </a:p>
          <a:p>
            <a:endParaRPr lang="nb-NO" dirty="0"/>
          </a:p>
          <a:p>
            <a:r>
              <a:rPr lang="nb-NO" dirty="0" err="1"/>
              <a:t>But</a:t>
            </a:r>
            <a:r>
              <a:rPr lang="nb-NO" dirty="0"/>
              <a:t> </a:t>
            </a:r>
            <a:r>
              <a:rPr lang="nb-NO" dirty="0" err="1"/>
              <a:t>we</a:t>
            </a:r>
            <a:r>
              <a:rPr lang="nb-NO" dirty="0"/>
              <a:t> </a:t>
            </a:r>
            <a:r>
              <a:rPr lang="nb-NO" dirty="0" err="1"/>
              <a:t>can</a:t>
            </a:r>
            <a:r>
              <a:rPr lang="nb-NO" dirty="0"/>
              <a:t> </a:t>
            </a:r>
            <a:r>
              <a:rPr lang="nb-NO" dirty="0" err="1"/>
              <a:t>go</a:t>
            </a:r>
            <a:r>
              <a:rPr lang="nb-NO" dirty="0"/>
              <a:t> a </a:t>
            </a:r>
            <a:r>
              <a:rPr lang="nb-NO" dirty="0" err="1"/>
              <a:t>little</a:t>
            </a:r>
            <a:r>
              <a:rPr lang="nb-NO" dirty="0"/>
              <a:t> </a:t>
            </a:r>
            <a:r>
              <a:rPr lang="nb-NO" dirty="0" err="1"/>
              <a:t>deeper</a:t>
            </a:r>
            <a:r>
              <a:rPr lang="nb-NO" dirty="0"/>
              <a:t>:</a:t>
            </a:r>
          </a:p>
        </p:txBody>
      </p:sp>
      <p:sp>
        <p:nvSpPr>
          <p:cNvPr id="4" name="Plassholder for lysbildenummer 3"/>
          <p:cNvSpPr>
            <a:spLocks noGrp="1"/>
          </p:cNvSpPr>
          <p:nvPr>
            <p:ph type="sldNum" sz="quarter" idx="5"/>
          </p:nvPr>
        </p:nvSpPr>
        <p:spPr/>
        <p:txBody>
          <a:bodyPr/>
          <a:lstStyle/>
          <a:p>
            <a:fld id="{4B590EC8-F35C-994A-9B05-06648D1FCE2A}" type="slidenum">
              <a:rPr lang="en-US" smtClean="0"/>
              <a:t>26</a:t>
            </a:fld>
            <a:endParaRPr lang="en-US"/>
          </a:p>
        </p:txBody>
      </p:sp>
    </p:spTree>
    <p:extLst>
      <p:ext uri="{BB962C8B-B14F-4D97-AF65-F5344CB8AC3E}">
        <p14:creationId xmlns:p14="http://schemas.microsoft.com/office/powerpoint/2010/main" val="112477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I’ve</a:t>
            </a:r>
            <a:r>
              <a:rPr lang="nb-NO" dirty="0"/>
              <a:t> </a:t>
            </a:r>
            <a:r>
              <a:rPr lang="nb-NO" dirty="0" err="1"/>
              <a:t>been</a:t>
            </a:r>
            <a:r>
              <a:rPr lang="nb-NO" dirty="0"/>
              <a:t> </a:t>
            </a:r>
            <a:r>
              <a:rPr lang="nb-NO" dirty="0" err="1"/>
              <a:t>talking</a:t>
            </a:r>
            <a:r>
              <a:rPr lang="nb-NO" dirty="0"/>
              <a:t> </a:t>
            </a:r>
            <a:r>
              <a:rPr lang="nb-NO" dirty="0" err="1"/>
              <a:t>here</a:t>
            </a:r>
            <a:r>
              <a:rPr lang="nb-NO" dirty="0"/>
              <a:t> </a:t>
            </a:r>
            <a:r>
              <a:rPr lang="nb-NO" dirty="0" err="1"/>
              <a:t>mostly</a:t>
            </a:r>
            <a:r>
              <a:rPr lang="nb-NO" dirty="0"/>
              <a:t> </a:t>
            </a:r>
            <a:r>
              <a:rPr lang="nb-NO" dirty="0" err="1"/>
              <a:t>about</a:t>
            </a:r>
            <a:r>
              <a:rPr lang="nb-NO" dirty="0"/>
              <a:t> </a:t>
            </a:r>
            <a:r>
              <a:rPr lang="nb-NO" dirty="0" err="1"/>
              <a:t>functions</a:t>
            </a:r>
            <a:r>
              <a:rPr lang="nb-NO" dirty="0"/>
              <a:t> </a:t>
            </a:r>
            <a:r>
              <a:rPr lang="nb-NO" dirty="0" err="1"/>
              <a:t>that</a:t>
            </a:r>
            <a:r>
              <a:rPr lang="nb-NO" dirty="0"/>
              <a:t> </a:t>
            </a:r>
            <a:r>
              <a:rPr lang="nb-NO" dirty="0" err="1"/>
              <a:t>happen</a:t>
            </a:r>
            <a:r>
              <a:rPr lang="nb-NO" dirty="0"/>
              <a:t> right </a:t>
            </a:r>
            <a:r>
              <a:rPr lang="nb-NO" dirty="0" err="1"/>
              <a:t>there</a:t>
            </a:r>
            <a:r>
              <a:rPr lang="nb-NO" dirty="0"/>
              <a:t> and </a:t>
            </a:r>
            <a:r>
              <a:rPr lang="nb-NO" dirty="0" err="1"/>
              <a:t>then</a:t>
            </a:r>
            <a:r>
              <a:rPr lang="nb-NO" dirty="0"/>
              <a:t>, </a:t>
            </a:r>
            <a:r>
              <a:rPr lang="nb-NO" dirty="0" err="1"/>
              <a:t>because</a:t>
            </a:r>
            <a:r>
              <a:rPr lang="nb-NO" dirty="0"/>
              <a:t> </a:t>
            </a:r>
            <a:r>
              <a:rPr lang="nb-NO" dirty="0" err="1"/>
              <a:t>someone</a:t>
            </a:r>
            <a:r>
              <a:rPr lang="nb-NO" dirty="0"/>
              <a:t> </a:t>
            </a:r>
            <a:r>
              <a:rPr lang="nb-NO" dirty="0" err="1"/>
              <a:t>attempted</a:t>
            </a:r>
            <a:r>
              <a:rPr lang="nb-NO" dirty="0"/>
              <a:t> to </a:t>
            </a:r>
            <a:r>
              <a:rPr lang="nb-NO" dirty="0" err="1"/>
              <a:t>get</a:t>
            </a:r>
            <a:r>
              <a:rPr lang="nb-NO" dirty="0"/>
              <a:t> to a </a:t>
            </a:r>
            <a:r>
              <a:rPr lang="nb-NO" dirty="0" err="1"/>
              <a:t>value</a:t>
            </a:r>
            <a:r>
              <a:rPr lang="nb-NO" dirty="0"/>
              <a:t>.</a:t>
            </a:r>
          </a:p>
          <a:p>
            <a:r>
              <a:rPr lang="nb-NO" dirty="0" err="1"/>
              <a:t>That</a:t>
            </a:r>
            <a:r>
              <a:rPr lang="nb-NO" dirty="0"/>
              <a:t> «</a:t>
            </a:r>
            <a:r>
              <a:rPr lang="nb-NO" dirty="0" err="1"/>
              <a:t>fact</a:t>
            </a:r>
            <a:r>
              <a:rPr lang="nb-NO" dirty="0"/>
              <a:t> </a:t>
            </a:r>
            <a:r>
              <a:rPr lang="nb-NO" dirty="0" err="1"/>
              <a:t>checking</a:t>
            </a:r>
            <a:r>
              <a:rPr lang="nb-NO" dirty="0"/>
              <a:t>» is </a:t>
            </a:r>
            <a:r>
              <a:rPr lang="nb-NO" dirty="0" err="1"/>
              <a:t>the</a:t>
            </a:r>
            <a:r>
              <a:rPr lang="nb-NO" dirty="0"/>
              <a:t> most </a:t>
            </a:r>
            <a:r>
              <a:rPr lang="nb-NO" dirty="0" err="1"/>
              <a:t>obvious</a:t>
            </a:r>
            <a:r>
              <a:rPr lang="nb-NO" dirty="0"/>
              <a:t> part </a:t>
            </a:r>
            <a:r>
              <a:rPr lang="nb-NO" dirty="0" err="1"/>
              <a:t>that</a:t>
            </a:r>
            <a:r>
              <a:rPr lang="nb-NO" dirty="0"/>
              <a:t> </a:t>
            </a:r>
            <a:r>
              <a:rPr lang="nb-NO" dirty="0" err="1"/>
              <a:t>needs</a:t>
            </a:r>
            <a:r>
              <a:rPr lang="nb-NO" dirty="0"/>
              <a:t> to have </a:t>
            </a:r>
            <a:r>
              <a:rPr lang="nb-NO" dirty="0" err="1"/>
              <a:t>happened</a:t>
            </a:r>
            <a:r>
              <a:rPr lang="nb-NO" dirty="0"/>
              <a:t> </a:t>
            </a:r>
            <a:r>
              <a:rPr lang="nb-NO" dirty="0" err="1"/>
              <a:t>already</a:t>
            </a:r>
            <a:r>
              <a:rPr lang="nb-NO" dirty="0"/>
              <a:t> </a:t>
            </a:r>
            <a:r>
              <a:rPr lang="nb-NO" dirty="0" err="1"/>
              <a:t>earlier</a:t>
            </a:r>
            <a:r>
              <a:rPr lang="nb-NO" dirty="0"/>
              <a:t>.</a:t>
            </a:r>
          </a:p>
        </p:txBody>
      </p:sp>
      <p:sp>
        <p:nvSpPr>
          <p:cNvPr id="4" name="Plassholder for lysbildenummer 3"/>
          <p:cNvSpPr>
            <a:spLocks noGrp="1"/>
          </p:cNvSpPr>
          <p:nvPr>
            <p:ph type="sldNum" sz="quarter" idx="5"/>
          </p:nvPr>
        </p:nvSpPr>
        <p:spPr/>
        <p:txBody>
          <a:bodyPr/>
          <a:lstStyle/>
          <a:p>
            <a:fld id="{4B590EC8-F35C-994A-9B05-06648D1FCE2A}" type="slidenum">
              <a:rPr lang="en-US" smtClean="0"/>
              <a:t>27</a:t>
            </a:fld>
            <a:endParaRPr lang="en-US"/>
          </a:p>
        </p:txBody>
      </p:sp>
    </p:spTree>
    <p:extLst>
      <p:ext uri="{BB962C8B-B14F-4D97-AF65-F5344CB8AC3E}">
        <p14:creationId xmlns:p14="http://schemas.microsoft.com/office/powerpoint/2010/main" val="2311689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36</a:t>
            </a:fld>
            <a:endParaRPr lang="en-US"/>
          </a:p>
        </p:txBody>
      </p:sp>
    </p:spTree>
    <p:extLst>
      <p:ext uri="{BB962C8B-B14F-4D97-AF65-F5344CB8AC3E}">
        <p14:creationId xmlns:p14="http://schemas.microsoft.com/office/powerpoint/2010/main" val="255224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37</a:t>
            </a:fld>
            <a:endParaRPr lang="en-US"/>
          </a:p>
        </p:txBody>
      </p:sp>
    </p:spTree>
    <p:extLst>
      <p:ext uri="{BB962C8B-B14F-4D97-AF65-F5344CB8AC3E}">
        <p14:creationId xmlns:p14="http://schemas.microsoft.com/office/powerpoint/2010/main" val="226987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So username/email adress + password are not 2 factors of input for an authentication function</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38</a:t>
            </a:fld>
            <a:endParaRPr lang="en-US"/>
          </a:p>
        </p:txBody>
      </p:sp>
    </p:spTree>
    <p:extLst>
      <p:ext uri="{BB962C8B-B14F-4D97-AF65-F5344CB8AC3E}">
        <p14:creationId xmlns:p14="http://schemas.microsoft.com/office/powerpoint/2010/main" val="1291512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BoK++ Nishant, Dean, Khaled</a:t>
            </a:r>
          </a:p>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39</a:t>
            </a:fld>
            <a:endParaRPr lang="en-US"/>
          </a:p>
        </p:txBody>
      </p:sp>
    </p:spTree>
    <p:extLst>
      <p:ext uri="{BB962C8B-B14F-4D97-AF65-F5344CB8AC3E}">
        <p14:creationId xmlns:p14="http://schemas.microsoft.com/office/powerpoint/2010/main" val="412437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Identity is not a race </a:t>
            </a:r>
            <a:r>
              <a:rPr lang="nb-NO" dirty="0" err="1"/>
              <a:t>where</a:t>
            </a:r>
            <a:r>
              <a:rPr lang="nb-NO" dirty="0"/>
              <a:t> </a:t>
            </a:r>
            <a:r>
              <a:rPr lang="nb-NO" dirty="0" err="1"/>
              <a:t>the</a:t>
            </a:r>
            <a:r>
              <a:rPr lang="nb-NO" dirty="0"/>
              <a:t> </a:t>
            </a:r>
            <a:r>
              <a:rPr lang="nb-NO" dirty="0" err="1"/>
              <a:t>winner</a:t>
            </a:r>
            <a:r>
              <a:rPr lang="nb-NO" dirty="0"/>
              <a:t> is </a:t>
            </a:r>
            <a:r>
              <a:rPr lang="nb-NO" dirty="0" err="1"/>
              <a:t>the</a:t>
            </a:r>
            <a:r>
              <a:rPr lang="nb-NO" dirty="0"/>
              <a:t> first to </a:t>
            </a:r>
            <a:r>
              <a:rPr lang="nb-NO" dirty="0" err="1"/>
              <a:t>achieve</a:t>
            </a:r>
            <a:r>
              <a:rPr lang="nb-NO" dirty="0"/>
              <a:t> 100% </a:t>
            </a:r>
            <a:r>
              <a:rPr lang="nb-NO" dirty="0" err="1"/>
              <a:t>security</a:t>
            </a:r>
            <a:r>
              <a:rPr lang="nb-NO" dirty="0"/>
              <a:t> – </a:t>
            </a:r>
            <a:r>
              <a:rPr lang="nb-NO" dirty="0" err="1"/>
              <a:t>absolute</a:t>
            </a:r>
            <a:r>
              <a:rPr lang="nb-NO" dirty="0"/>
              <a:t> </a:t>
            </a:r>
            <a:r>
              <a:rPr lang="nb-NO" dirty="0" err="1"/>
              <a:t>protection</a:t>
            </a:r>
            <a:r>
              <a:rPr lang="nb-NO" dirty="0"/>
              <a:t>.</a:t>
            </a:r>
          </a:p>
          <a:p>
            <a:endParaRPr lang="nb-NO" dirty="0"/>
          </a:p>
          <a:p>
            <a:r>
              <a:rPr lang="nb-NO" dirty="0" err="1"/>
              <a:t>Phrases</a:t>
            </a:r>
            <a:r>
              <a:rPr lang="nb-NO" dirty="0"/>
              <a:t> </a:t>
            </a:r>
            <a:r>
              <a:rPr lang="nb-NO" dirty="0" err="1"/>
              <a:t>such</a:t>
            </a:r>
            <a:r>
              <a:rPr lang="nb-NO" dirty="0"/>
              <a:t> as Zero Trust or </a:t>
            </a:r>
            <a:r>
              <a:rPr lang="nb-NO" dirty="0" err="1"/>
              <a:t>Least</a:t>
            </a:r>
            <a:r>
              <a:rPr lang="nb-NO" dirty="0"/>
              <a:t> </a:t>
            </a:r>
            <a:r>
              <a:rPr lang="nb-NO" dirty="0" err="1"/>
              <a:t>Privilege</a:t>
            </a:r>
            <a:r>
              <a:rPr lang="nb-NO" dirty="0"/>
              <a:t> </a:t>
            </a:r>
            <a:r>
              <a:rPr lang="nb-NO" dirty="0" err="1"/>
              <a:t>might</a:t>
            </a:r>
            <a:r>
              <a:rPr lang="nb-NO" dirty="0"/>
              <a:t> make </a:t>
            </a:r>
            <a:r>
              <a:rPr lang="nb-NO" dirty="0" err="1"/>
              <a:t>you</a:t>
            </a:r>
            <a:r>
              <a:rPr lang="nb-NO" dirty="0"/>
              <a:t> </a:t>
            </a:r>
            <a:r>
              <a:rPr lang="nb-NO" dirty="0" err="1"/>
              <a:t>think</a:t>
            </a:r>
            <a:r>
              <a:rPr lang="nb-NO" dirty="0"/>
              <a:t> </a:t>
            </a:r>
            <a:r>
              <a:rPr lang="nb-NO" dirty="0" err="1"/>
              <a:t>that</a:t>
            </a:r>
            <a:r>
              <a:rPr lang="nb-NO" dirty="0"/>
              <a:t>. </a:t>
            </a:r>
          </a:p>
          <a:p>
            <a:endParaRPr lang="nb-NO" dirty="0"/>
          </a:p>
          <a:p>
            <a:r>
              <a:rPr lang="nb-NO" dirty="0" err="1"/>
              <a:t>Absolutes</a:t>
            </a:r>
            <a:r>
              <a:rPr lang="nb-NO" dirty="0"/>
              <a:t> do not </a:t>
            </a:r>
            <a:r>
              <a:rPr lang="nb-NO" dirty="0" err="1"/>
              <a:t>exist</a:t>
            </a:r>
            <a:r>
              <a:rPr lang="nb-NO" dirty="0"/>
              <a:t>. </a:t>
            </a:r>
          </a:p>
          <a:p>
            <a:endParaRPr lang="nb-NO" dirty="0"/>
          </a:p>
          <a:p>
            <a:r>
              <a:rPr lang="nb-NO" dirty="0"/>
              <a:t>If </a:t>
            </a:r>
            <a:r>
              <a:rPr lang="nb-NO" dirty="0" err="1"/>
              <a:t>it’s</a:t>
            </a:r>
            <a:r>
              <a:rPr lang="nb-NO" dirty="0"/>
              <a:t> a race at all, </a:t>
            </a:r>
            <a:r>
              <a:rPr lang="nb-NO" dirty="0" err="1"/>
              <a:t>it’s</a:t>
            </a:r>
            <a:r>
              <a:rPr lang="nb-NO" dirty="0"/>
              <a:t> a race to have </a:t>
            </a:r>
            <a:r>
              <a:rPr lang="nb-NO" dirty="0" err="1"/>
              <a:t>the</a:t>
            </a:r>
            <a:r>
              <a:rPr lang="nb-NO" dirty="0"/>
              <a:t> most </a:t>
            </a:r>
            <a:r>
              <a:rPr lang="nb-NO" dirty="0" err="1"/>
              <a:t>well-adjusted</a:t>
            </a:r>
            <a:r>
              <a:rPr lang="nb-NO" dirty="0"/>
              <a:t> and </a:t>
            </a:r>
            <a:r>
              <a:rPr lang="nb-NO" dirty="0" err="1"/>
              <a:t>balanced</a:t>
            </a:r>
            <a:r>
              <a:rPr lang="nb-NO" dirty="0"/>
              <a:t> Identity and Access </a:t>
            </a:r>
            <a:r>
              <a:rPr lang="nb-NO" dirty="0" err="1"/>
              <a:t>mechanisms</a:t>
            </a:r>
            <a:r>
              <a:rPr lang="nb-NO" dirty="0"/>
              <a:t> in </a:t>
            </a:r>
            <a:r>
              <a:rPr lang="nb-NO" dirty="0" err="1"/>
              <a:t>place</a:t>
            </a:r>
            <a:r>
              <a:rPr lang="nb-NO" dirty="0"/>
              <a:t>.</a:t>
            </a:r>
          </a:p>
        </p:txBody>
      </p:sp>
      <p:sp>
        <p:nvSpPr>
          <p:cNvPr id="4" name="Plassholder for lysbildenummer 3"/>
          <p:cNvSpPr>
            <a:spLocks noGrp="1"/>
          </p:cNvSpPr>
          <p:nvPr>
            <p:ph type="sldNum" sz="quarter" idx="5"/>
          </p:nvPr>
        </p:nvSpPr>
        <p:spPr/>
        <p:txBody>
          <a:bodyPr/>
          <a:lstStyle/>
          <a:p>
            <a:fld id="{4B590EC8-F35C-994A-9B05-06648D1FCE2A}" type="slidenum">
              <a:rPr lang="en-US" smtClean="0"/>
              <a:t>3</a:t>
            </a:fld>
            <a:endParaRPr lang="en-US"/>
          </a:p>
        </p:txBody>
      </p:sp>
    </p:spTree>
    <p:extLst>
      <p:ext uri="{BB962C8B-B14F-4D97-AF65-F5344CB8AC3E}">
        <p14:creationId xmlns:p14="http://schemas.microsoft.com/office/powerpoint/2010/main" val="181236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BoK++ Nishant, Dean, Khaled</a:t>
            </a:r>
          </a:p>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40</a:t>
            </a:fld>
            <a:endParaRPr lang="en-US"/>
          </a:p>
        </p:txBody>
      </p:sp>
    </p:spTree>
    <p:extLst>
      <p:ext uri="{BB962C8B-B14F-4D97-AF65-F5344CB8AC3E}">
        <p14:creationId xmlns:p14="http://schemas.microsoft.com/office/powerpoint/2010/main" val="335098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90EC8-F35C-994A-9B05-06648D1FCE2A}" type="slidenum">
              <a:rPr lang="en-US" smtClean="0"/>
              <a:t>43</a:t>
            </a:fld>
            <a:endParaRPr lang="en-US"/>
          </a:p>
        </p:txBody>
      </p:sp>
    </p:spTree>
    <p:extLst>
      <p:ext uri="{BB962C8B-B14F-4D97-AF65-F5344CB8AC3E}">
        <p14:creationId xmlns:p14="http://schemas.microsoft.com/office/powerpoint/2010/main" val="1612700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B590EC8-F35C-994A-9B05-06648D1FCE2A}" type="slidenum">
              <a:rPr lang="en-US" smtClean="0"/>
              <a:t>46</a:t>
            </a:fld>
            <a:endParaRPr lang="en-US"/>
          </a:p>
        </p:txBody>
      </p:sp>
    </p:spTree>
    <p:extLst>
      <p:ext uri="{BB962C8B-B14F-4D97-AF65-F5344CB8AC3E}">
        <p14:creationId xmlns:p14="http://schemas.microsoft.com/office/powerpoint/2010/main" val="3161520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May have multiple / may require multiple</a:t>
            </a:r>
          </a:p>
          <a:p>
            <a:r>
              <a:rPr lang="en-GB"/>
              <a:t>Assume data quality is not awesome</a:t>
            </a:r>
          </a:p>
        </p:txBody>
      </p:sp>
      <p:sp>
        <p:nvSpPr>
          <p:cNvPr id="4" name="Slide Number Placeholder 3"/>
          <p:cNvSpPr>
            <a:spLocks noGrp="1"/>
          </p:cNvSpPr>
          <p:nvPr>
            <p:ph type="sldNum" sz="quarter" idx="5"/>
          </p:nvPr>
        </p:nvSpPr>
        <p:spPr/>
        <p:txBody>
          <a:bodyPr/>
          <a:lstStyle/>
          <a:p>
            <a:fld id="{4B590EC8-F35C-994A-9B05-06648D1FCE2A}" type="slidenum">
              <a:rPr lang="en-US" smtClean="0"/>
              <a:t>47</a:t>
            </a:fld>
            <a:endParaRPr lang="en-US"/>
          </a:p>
        </p:txBody>
      </p:sp>
    </p:spTree>
    <p:extLst>
      <p:ext uri="{BB962C8B-B14F-4D97-AF65-F5344CB8AC3E}">
        <p14:creationId xmlns:p14="http://schemas.microsoft.com/office/powerpoint/2010/main" val="2636210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Roles as the primary handle for governing access to systems and resources</a:t>
            </a:r>
          </a:p>
          <a:p>
            <a:r>
              <a:rPr lang="en-GB" dirty="0"/>
              <a:t>Might work well in homogenous and </a:t>
            </a:r>
            <a:r>
              <a:rPr lang="en-GB" dirty="0" err="1"/>
              <a:t>hiererachical</a:t>
            </a:r>
            <a:r>
              <a:rPr lang="en-GB" dirty="0"/>
              <a:t> organizations</a:t>
            </a:r>
          </a:p>
          <a:p>
            <a:r>
              <a:rPr lang="en-GB" dirty="0"/>
              <a:t>Doesn’t work in matrix organizations</a:t>
            </a:r>
          </a:p>
          <a:p>
            <a:r>
              <a:rPr lang="en-GB" dirty="0"/>
              <a:t>"Role explosion" = more roles than people</a:t>
            </a:r>
          </a:p>
          <a:p>
            <a:endParaRPr lang="nb-NO" dirty="0"/>
          </a:p>
        </p:txBody>
      </p:sp>
      <p:sp>
        <p:nvSpPr>
          <p:cNvPr id="4" name="Plassholder for lysbildenummer 3"/>
          <p:cNvSpPr>
            <a:spLocks noGrp="1"/>
          </p:cNvSpPr>
          <p:nvPr>
            <p:ph type="sldNum" sz="quarter" idx="5"/>
          </p:nvPr>
        </p:nvSpPr>
        <p:spPr/>
        <p:txBody>
          <a:bodyPr/>
          <a:lstStyle/>
          <a:p>
            <a:fld id="{4B590EC8-F35C-994A-9B05-06648D1FCE2A}" type="slidenum">
              <a:rPr lang="en-US" smtClean="0"/>
              <a:t>53</a:t>
            </a:fld>
            <a:endParaRPr lang="en-US"/>
          </a:p>
        </p:txBody>
      </p:sp>
    </p:spTree>
    <p:extLst>
      <p:ext uri="{BB962C8B-B14F-4D97-AF65-F5344CB8AC3E}">
        <p14:creationId xmlns:p14="http://schemas.microsoft.com/office/powerpoint/2010/main" val="827676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Ref Mitre, Cody, other attack oriented presentations</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63</a:t>
            </a:fld>
            <a:endParaRPr lang="en-US"/>
          </a:p>
        </p:txBody>
      </p:sp>
    </p:spTree>
    <p:extLst>
      <p:ext uri="{BB962C8B-B14F-4D97-AF65-F5344CB8AC3E}">
        <p14:creationId xmlns:p14="http://schemas.microsoft.com/office/powerpoint/2010/main" val="100837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Ref Mitre, Cody, other attack oriented presentations</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64</a:t>
            </a:fld>
            <a:endParaRPr lang="en-US"/>
          </a:p>
        </p:txBody>
      </p:sp>
    </p:spTree>
    <p:extLst>
      <p:ext uri="{BB962C8B-B14F-4D97-AF65-F5344CB8AC3E}">
        <p14:creationId xmlns:p14="http://schemas.microsoft.com/office/powerpoint/2010/main" val="683182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Ref Mitre, Cody, other attack oriented presentations</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65</a:t>
            </a:fld>
            <a:endParaRPr lang="en-US"/>
          </a:p>
        </p:txBody>
      </p:sp>
    </p:spTree>
    <p:extLst>
      <p:ext uri="{BB962C8B-B14F-4D97-AF65-F5344CB8AC3E}">
        <p14:creationId xmlns:p14="http://schemas.microsoft.com/office/powerpoint/2010/main" val="1739577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If we didn’t already:</a:t>
            </a:r>
            <a:br>
              <a:rPr lang="en-GB" dirty="0"/>
            </a:br>
            <a:r>
              <a:rPr lang="en-GB" dirty="0"/>
              <a:t>How many here have heard about </a:t>
            </a:r>
            <a:r>
              <a:rPr lang="en-GB" dirty="0" err="1"/>
              <a:t>IDPro</a:t>
            </a:r>
            <a:r>
              <a:rPr lang="en-GB" dirty="0"/>
              <a:t>?</a:t>
            </a:r>
          </a:p>
          <a:p>
            <a:r>
              <a:rPr lang="en-GB" dirty="0"/>
              <a:t>Could I ask those that have also joined </a:t>
            </a:r>
            <a:r>
              <a:rPr lang="en-GB" dirty="0" err="1"/>
              <a:t>IDPro</a:t>
            </a:r>
            <a:r>
              <a:rPr lang="en-GB" dirty="0"/>
              <a:t> as members to stand up?</a:t>
            </a:r>
          </a:p>
        </p:txBody>
      </p:sp>
      <p:sp>
        <p:nvSpPr>
          <p:cNvPr id="4" name="Plassholder for lysbildenummer 3"/>
          <p:cNvSpPr>
            <a:spLocks noGrp="1"/>
          </p:cNvSpPr>
          <p:nvPr>
            <p:ph type="sldNum" sz="quarter" idx="5"/>
          </p:nvPr>
        </p:nvSpPr>
        <p:spPr/>
        <p:txBody>
          <a:bodyPr/>
          <a:lstStyle/>
          <a:p>
            <a:fld id="{5E1B0D1B-AAFD-2A4B-837D-22DE80240823}" type="slidenum">
              <a:rPr lang="en-NO" smtClean="0"/>
              <a:t>66</a:t>
            </a:fld>
            <a:endParaRPr lang="en-NO"/>
          </a:p>
        </p:txBody>
      </p:sp>
    </p:spTree>
    <p:extLst>
      <p:ext uri="{BB962C8B-B14F-4D97-AF65-F5344CB8AC3E}">
        <p14:creationId xmlns:p14="http://schemas.microsoft.com/office/powerpoint/2010/main" val="3640786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1B4BBF-70B9-8047-B02F-2484F1EA6A40}" type="slidenum">
              <a:rPr lang="nb-NO" smtClean="0"/>
              <a:t>68</a:t>
            </a:fld>
            <a:endParaRPr lang="nb-NO"/>
          </a:p>
        </p:txBody>
      </p:sp>
    </p:spTree>
    <p:extLst>
      <p:ext uri="{BB962C8B-B14F-4D97-AF65-F5344CB8AC3E}">
        <p14:creationId xmlns:p14="http://schemas.microsoft.com/office/powerpoint/2010/main" val="425673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a:solidFill>
                  <a:srgbClr val="000000"/>
                </a:solidFill>
                <a:effectLst/>
                <a:latin typeface="Calibri" panose="020F0502020204030204" pitchFamily="34" charset="0"/>
              </a:rPr>
              <a:t>You're going to hear a lot about identity and access this week - a topic that most of you have probably heard a lot about already.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Now, if you are in this room here today, we assume it's because you'd like to get as much out of this week as possible.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We have the same goal for this session</a:t>
            </a:r>
          </a:p>
          <a:p>
            <a:pPr algn="l" rtl="0" fontAlgn="base"/>
            <a:r>
              <a:rPr lang="nb-NO" sz="1800" b="0" i="0">
                <a:solidFill>
                  <a:srgbClr val="000000"/>
                </a:solidFill>
                <a:effectLst/>
                <a:latin typeface="Calibri" panose="020F0502020204030204" pitchFamily="34" charset="0"/>
              </a:rPr>
              <a:t>And while assuming that you've heard a lot about identity, I'm also assuming it didn’t all make sense.</a:t>
            </a:r>
          </a:p>
          <a:p>
            <a:pPr algn="l" rtl="0" fontAlgn="base"/>
            <a:r>
              <a:rPr lang="nb-NO" sz="1800" b="0" i="0">
                <a:solidFill>
                  <a:srgbClr val="000000"/>
                </a:solidFill>
                <a:effectLst/>
                <a:latin typeface="Calibri" panose="020F0502020204030204" pitchFamily="34" charset="0"/>
              </a:rPr>
              <a:t>And I am assuming that you don’t always find it easy to take part in conversations about identity.</a:t>
            </a:r>
            <a:endParaRPr lang="nb-NO" b="0" i="0">
              <a:solidFill>
                <a:srgbClr val="000000"/>
              </a:solidFill>
              <a:effectLst/>
              <a:latin typeface="Segoe UI" panose="020B0502040204020203" pitchFamily="34" charset="0"/>
            </a:endParaRPr>
          </a:p>
        </p:txBody>
      </p:sp>
      <p:sp>
        <p:nvSpPr>
          <p:cNvPr id="4" name="Plassholder for lysbildenummer 3"/>
          <p:cNvSpPr>
            <a:spLocks noGrp="1"/>
          </p:cNvSpPr>
          <p:nvPr>
            <p:ph type="sldNum" sz="quarter" idx="5"/>
          </p:nvPr>
        </p:nvSpPr>
        <p:spPr/>
        <p:txBody>
          <a:bodyPr/>
          <a:lstStyle/>
          <a:p>
            <a:fld id="{5E1B0D1B-AAFD-2A4B-837D-22DE80240823}" type="slidenum">
              <a:rPr lang="en-NO" smtClean="0"/>
              <a:t>4</a:t>
            </a:fld>
            <a:endParaRPr lang="en-NO"/>
          </a:p>
        </p:txBody>
      </p:sp>
    </p:spTree>
    <p:extLst>
      <p:ext uri="{BB962C8B-B14F-4D97-AF65-F5344CB8AC3E}">
        <p14:creationId xmlns:p14="http://schemas.microsoft.com/office/powerpoint/2010/main" val="247162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B590EC8-F35C-994A-9B05-06648D1FCE2A}" type="slidenum">
              <a:rPr lang="en-US" smtClean="0"/>
              <a:t>5</a:t>
            </a:fld>
            <a:endParaRPr lang="en-US"/>
          </a:p>
        </p:txBody>
      </p:sp>
    </p:spTree>
    <p:extLst>
      <p:ext uri="{BB962C8B-B14F-4D97-AF65-F5344CB8AC3E}">
        <p14:creationId xmlns:p14="http://schemas.microsoft.com/office/powerpoint/2010/main" val="143825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 </a:t>
            </a:r>
            <a:r>
              <a:rPr lang="nb-NO" dirty="0" err="1"/>
              <a:t>many</a:t>
            </a:r>
            <a:r>
              <a:rPr lang="nb-NO" dirty="0"/>
              <a:t> </a:t>
            </a:r>
            <a:r>
              <a:rPr lang="nb-NO" dirty="0" err="1"/>
              <a:t>names</a:t>
            </a:r>
            <a:r>
              <a:rPr lang="nb-NO" dirty="0"/>
              <a:t>.. </a:t>
            </a:r>
          </a:p>
        </p:txBody>
      </p:sp>
      <p:sp>
        <p:nvSpPr>
          <p:cNvPr id="4" name="Plassholder for lysbildenummer 3"/>
          <p:cNvSpPr>
            <a:spLocks noGrp="1"/>
          </p:cNvSpPr>
          <p:nvPr>
            <p:ph type="sldNum" sz="quarter" idx="5"/>
          </p:nvPr>
        </p:nvSpPr>
        <p:spPr/>
        <p:txBody>
          <a:bodyPr/>
          <a:lstStyle/>
          <a:p>
            <a:fld id="{4B590EC8-F35C-994A-9B05-06648D1FCE2A}" type="slidenum">
              <a:rPr lang="en-US" smtClean="0"/>
              <a:t>6</a:t>
            </a:fld>
            <a:endParaRPr lang="en-US"/>
          </a:p>
        </p:txBody>
      </p:sp>
    </p:spTree>
    <p:extLst>
      <p:ext uri="{BB962C8B-B14F-4D97-AF65-F5344CB8AC3E}">
        <p14:creationId xmlns:p14="http://schemas.microsoft.com/office/powerpoint/2010/main" val="349372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Let’s go back to the basics: Why do we - people like us – exist?</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exist to protect values. But not too much so no one can reach them..</a:t>
            </a:r>
            <a:r>
              <a:rPr lang="nb-NO" sz="1800" b="0" i="0" dirty="0">
                <a:solidFill>
                  <a:srgbClr val="000000"/>
                </a:solidFill>
                <a:effectLst/>
                <a:latin typeface="Calibri" panose="020F0502020204030204" pitchFamily="34" charset="0"/>
              </a:rPr>
              <a:t> </a:t>
            </a:r>
          </a:p>
          <a:p>
            <a:pPr algn="l" rtl="0" fontAlgn="base"/>
            <a:endParaRPr lang="nb-NO"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last part of the session will be all about the different tools and mechanisms that we have for protecting values, but we should try to remember that there's probably, hopefully always some value there to be protected.)</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endParaRPr lang="en-GB" dirty="0"/>
          </a:p>
          <a:p>
            <a:r>
              <a:rPr lang="en-GB" dirty="0"/>
              <a:t>And what is a value? What is valuable to organizations and people?</a:t>
            </a:r>
          </a:p>
        </p:txBody>
      </p:sp>
      <p:sp>
        <p:nvSpPr>
          <p:cNvPr id="4" name="Plassholder for lysbildenummer 3"/>
          <p:cNvSpPr>
            <a:spLocks noGrp="1"/>
          </p:cNvSpPr>
          <p:nvPr>
            <p:ph type="sldNum" sz="quarter" idx="5"/>
          </p:nvPr>
        </p:nvSpPr>
        <p:spPr/>
        <p:txBody>
          <a:bodyPr/>
          <a:lstStyle/>
          <a:p>
            <a:fld id="{5E1B0D1B-AAFD-2A4B-837D-22DE80240823}" type="slidenum">
              <a:rPr lang="en-NO" smtClean="0"/>
              <a:t>7</a:t>
            </a:fld>
            <a:endParaRPr lang="en-NO"/>
          </a:p>
        </p:txBody>
      </p:sp>
    </p:spTree>
    <p:extLst>
      <p:ext uri="{BB962C8B-B14F-4D97-AF65-F5344CB8AC3E}">
        <p14:creationId xmlns:p14="http://schemas.microsoft.com/office/powerpoint/2010/main" val="24555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What is a value? What is valuable?</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Who are we protecting it for?</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And from whom are we protecting it?</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8</a:t>
            </a:fld>
            <a:endParaRPr lang="en-US"/>
          </a:p>
        </p:txBody>
      </p:sp>
    </p:spTree>
    <p:extLst>
      <p:ext uri="{BB962C8B-B14F-4D97-AF65-F5344CB8AC3E}">
        <p14:creationId xmlns:p14="http://schemas.microsoft.com/office/powerpoint/2010/main" val="33578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Who issued that permission? </a:t>
            </a:r>
          </a:p>
          <a:p>
            <a:endParaRPr lang="nb-NO"/>
          </a:p>
          <a:p>
            <a:r>
              <a:rPr lang="nb-NO"/>
              <a:t>«Mom said it was OK..»</a:t>
            </a:r>
            <a:endParaRPr lang="en-GB"/>
          </a:p>
        </p:txBody>
      </p:sp>
      <p:sp>
        <p:nvSpPr>
          <p:cNvPr id="4" name="Slide Number Placehold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4662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17</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3023748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B5678A79-24D6-F33D-94C7-F7296B6B1A39}"/>
              </a:ext>
            </a:extLst>
          </p:cNvPr>
          <p:cNvPicPr>
            <a:picLocks noChangeAspect="1"/>
          </p:cNvPicPr>
          <p:nvPr userDrawn="1"/>
        </p:nvPicPr>
        <p:blipFill>
          <a:blip r:embed="rId2"/>
          <a:stretch>
            <a:fillRect/>
          </a:stretch>
        </p:blipFill>
        <p:spPr>
          <a:xfrm>
            <a:off x="0" y="-7717"/>
            <a:ext cx="12192000" cy="6858000"/>
          </a:xfrm>
          <a:prstGeom prst="rect">
            <a:avLst/>
          </a:prstGeom>
        </p:spPr>
      </p:pic>
      <p:sp>
        <p:nvSpPr>
          <p:cNvPr id="36" name="Text Placeholder 18">
            <a:extLst>
              <a:ext uri="{FF2B5EF4-FFF2-40B4-BE49-F238E27FC236}">
                <a16:creationId xmlns:a16="http://schemas.microsoft.com/office/drawing/2014/main" id="{A68A9A5D-3711-7433-A6F9-5E2656048BDE}"/>
              </a:ext>
            </a:extLst>
          </p:cNvPr>
          <p:cNvSpPr>
            <a:spLocks noGrp="1"/>
          </p:cNvSpPr>
          <p:nvPr>
            <p:ph type="body" sz="quarter" idx="10"/>
          </p:nvPr>
        </p:nvSpPr>
        <p:spPr>
          <a:xfrm>
            <a:off x="1781227" y="1436908"/>
            <a:ext cx="8613775" cy="1984375"/>
          </a:xfrm>
        </p:spPr>
        <p:txBody>
          <a:bodyPr>
            <a:normAutofit/>
          </a:bodyPr>
          <a:lstStyle>
            <a:lvl1pPr marL="0" indent="0" algn="ctr">
              <a:buNone/>
              <a:defRPr sz="4800" b="1" cap="none" spc="0">
                <a:ln w="0"/>
                <a:solidFill>
                  <a:schemeClr val="bg1"/>
                </a:solidFill>
                <a:effectLst/>
                <a:latin typeface="+mj-lt"/>
              </a:defRPr>
            </a:lvl1pPr>
          </a:lstStyle>
          <a:p>
            <a:r>
              <a:rPr lang="en-US"/>
              <a:t>Click to edit Master</a:t>
            </a:r>
          </a:p>
          <a:p>
            <a:r>
              <a:rPr lang="en-US"/>
              <a:t>title style</a:t>
            </a:r>
          </a:p>
        </p:txBody>
      </p:sp>
      <p:sp>
        <p:nvSpPr>
          <p:cNvPr id="3" name="Text Placeholder 15">
            <a:extLst>
              <a:ext uri="{FF2B5EF4-FFF2-40B4-BE49-F238E27FC236}">
                <a16:creationId xmlns:a16="http://schemas.microsoft.com/office/drawing/2014/main" id="{B1A1738F-AE32-3367-1633-02B4671A8055}"/>
              </a:ext>
            </a:extLst>
          </p:cNvPr>
          <p:cNvSpPr>
            <a:spLocks noGrp="1"/>
          </p:cNvSpPr>
          <p:nvPr>
            <p:ph type="body" sz="quarter" idx="11" hasCustomPrompt="1"/>
          </p:nvPr>
        </p:nvSpPr>
        <p:spPr>
          <a:xfrm>
            <a:off x="1789112" y="3997395"/>
            <a:ext cx="8613775" cy="601891"/>
          </a:xfrm>
        </p:spPr>
        <p:txBody>
          <a:bodyPr>
            <a:noAutofit/>
          </a:bodyPr>
          <a:lstStyle>
            <a:lvl1pPr marL="0" indent="0" algn="ctr">
              <a:buNone/>
              <a:defRPr sz="3600" b="1">
                <a:solidFill>
                  <a:schemeClr val="bg1"/>
                </a:solidFill>
                <a:latin typeface="+mj-lt"/>
              </a:defRPr>
            </a:lvl1pPr>
          </a:lstStyle>
          <a:p>
            <a:pPr lvl="0"/>
            <a:r>
              <a:rPr lang="en-US"/>
              <a:t>Name</a:t>
            </a:r>
          </a:p>
        </p:txBody>
      </p:sp>
      <p:sp>
        <p:nvSpPr>
          <p:cNvPr id="4" name="Text Placeholder 17">
            <a:extLst>
              <a:ext uri="{FF2B5EF4-FFF2-40B4-BE49-F238E27FC236}">
                <a16:creationId xmlns:a16="http://schemas.microsoft.com/office/drawing/2014/main" id="{DAC4E2E3-184F-4231-C09F-BC3E0FA37449}"/>
              </a:ext>
            </a:extLst>
          </p:cNvPr>
          <p:cNvSpPr>
            <a:spLocks noGrp="1"/>
          </p:cNvSpPr>
          <p:nvPr>
            <p:ph type="body" sz="quarter" idx="12" hasCustomPrompt="1"/>
          </p:nvPr>
        </p:nvSpPr>
        <p:spPr>
          <a:xfrm>
            <a:off x="1789113" y="4828218"/>
            <a:ext cx="8613774" cy="424162"/>
          </a:xfrm>
        </p:spPr>
        <p:txBody>
          <a:bodyPr/>
          <a:lstStyle>
            <a:lvl1pPr marL="0" indent="0" algn="ctr">
              <a:buNone/>
              <a:defRPr b="0" cap="none" spc="0">
                <a:ln w="0"/>
                <a:solidFill>
                  <a:schemeClr val="accent1"/>
                </a:solidFill>
                <a:effectLst/>
              </a:defRPr>
            </a:lvl1pPr>
          </a:lstStyle>
          <a:p>
            <a:pPr lvl="0"/>
            <a:r>
              <a:rPr lang="en-US"/>
              <a:t>Title</a:t>
            </a:r>
          </a:p>
        </p:txBody>
      </p:sp>
      <p:sp>
        <p:nvSpPr>
          <p:cNvPr id="6" name="Text Placeholder 29">
            <a:extLst>
              <a:ext uri="{FF2B5EF4-FFF2-40B4-BE49-F238E27FC236}">
                <a16:creationId xmlns:a16="http://schemas.microsoft.com/office/drawing/2014/main" id="{ED2F14B3-D579-17E3-BB2C-F9AA00811862}"/>
              </a:ext>
            </a:extLst>
          </p:cNvPr>
          <p:cNvSpPr>
            <a:spLocks noGrp="1"/>
          </p:cNvSpPr>
          <p:nvPr>
            <p:ph type="body" sz="quarter" idx="17" hasCustomPrompt="1"/>
          </p:nvPr>
        </p:nvSpPr>
        <p:spPr>
          <a:xfrm>
            <a:off x="1781227" y="5313962"/>
            <a:ext cx="8621660" cy="520700"/>
          </a:xfrm>
        </p:spPr>
        <p:txBody>
          <a:bodyPr/>
          <a:lstStyle>
            <a:lvl1pPr marL="0" indent="0" algn="ctr">
              <a:buNone/>
              <a:defRPr>
                <a:solidFill>
                  <a:schemeClr val="accent1"/>
                </a:solidFill>
              </a:defRPr>
            </a:lvl1pPr>
          </a:lstStyle>
          <a:p>
            <a:pPr lvl="0"/>
            <a:r>
              <a:rPr lang="en-US"/>
              <a:t>Company</a:t>
            </a:r>
          </a:p>
        </p:txBody>
      </p:sp>
    </p:spTree>
    <p:extLst>
      <p:ext uri="{BB962C8B-B14F-4D97-AF65-F5344CB8AC3E}">
        <p14:creationId xmlns:p14="http://schemas.microsoft.com/office/powerpoint/2010/main" val="978221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5" name="Picture 4" descr="A picture containing line chart&#10;&#10;Description automatically generated">
            <a:extLst>
              <a:ext uri="{FF2B5EF4-FFF2-40B4-BE49-F238E27FC236}">
                <a16:creationId xmlns:a16="http://schemas.microsoft.com/office/drawing/2014/main" id="{829C6ADB-E138-4526-36E2-D0975B09C675}"/>
              </a:ext>
            </a:extLst>
          </p:cNvPr>
          <p:cNvPicPr>
            <a:picLocks noChangeAspect="1"/>
          </p:cNvPicPr>
          <p:nvPr userDrawn="1"/>
        </p:nvPicPr>
        <p:blipFill>
          <a:blip r:embed="rId2"/>
          <a:stretch>
            <a:fillRect/>
          </a:stretch>
        </p:blipFill>
        <p:spPr>
          <a:xfrm>
            <a:off x="0" y="0"/>
            <a:ext cx="12185650" cy="6854428"/>
          </a:xfrm>
          <a:prstGeom prst="rect">
            <a:avLst/>
          </a:prstGeom>
        </p:spPr>
      </p:pic>
      <p:sp>
        <p:nvSpPr>
          <p:cNvPr id="2" name="Title 1"/>
          <p:cNvSpPr>
            <a:spLocks noGrp="1"/>
          </p:cNvSpPr>
          <p:nvPr>
            <p:ph type="title"/>
          </p:nvPr>
        </p:nvSpPr>
        <p:spPr>
          <a:xfrm>
            <a:off x="831850" y="2004096"/>
            <a:ext cx="10515600" cy="2852737"/>
          </a:xfrm>
        </p:spPr>
        <p:txBody>
          <a:bodyPr anchor="ctr">
            <a:normAutofit/>
          </a:bodyPr>
          <a:lstStyle>
            <a:lvl1pPr algn="ctr">
              <a:defRPr sz="4800" b="1" i="0">
                <a:solidFill>
                  <a:schemeClr val="bg1"/>
                </a:solidFill>
                <a:latin typeface="Arial Black" charset="0"/>
                <a:ea typeface="Arial Black" charset="0"/>
                <a:cs typeface="Arial Black" charset="0"/>
              </a:defRPr>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BAF84C2A-C6D5-5F65-5D32-8D42FAA59A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1850" y="2004096"/>
            <a:ext cx="10515600" cy="2852737"/>
          </a:xfrm>
        </p:spPr>
        <p:txBody>
          <a:bodyPr anchor="ctr">
            <a:normAutofit/>
          </a:bodyPr>
          <a:lstStyle>
            <a:lvl1pPr algn="ctr">
              <a:defRPr sz="4800" b="1" i="0">
                <a:solidFill>
                  <a:schemeClr val="bg1"/>
                </a:solidFill>
                <a:latin typeface="Arial Black" charset="0"/>
                <a:ea typeface="Arial Black" charset="0"/>
                <a:cs typeface="Arial Black" charset="0"/>
              </a:defRPr>
            </a:lvl1pPr>
          </a:lstStyle>
          <a:p>
            <a:r>
              <a:rPr lang="en-US"/>
              <a:t>Click to edit Master title style</a:t>
            </a:r>
          </a:p>
        </p:txBody>
      </p:sp>
    </p:spTree>
    <p:extLst>
      <p:ext uri="{BB962C8B-B14F-4D97-AF65-F5344CB8AC3E}">
        <p14:creationId xmlns:p14="http://schemas.microsoft.com/office/powerpoint/2010/main" val="194634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CC6E2959-16A1-3397-3905-E7B7DEEE26F6}"/>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Backgroun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0C9BBB1-C206-9D3F-3751-C82A5724E6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Picture Placeholder 4"/>
          <p:cNvSpPr>
            <a:spLocks noGrp="1"/>
          </p:cNvSpPr>
          <p:nvPr>
            <p:ph type="pic" sz="quarter" idx="10"/>
          </p:nvPr>
        </p:nvSpPr>
        <p:spPr>
          <a:xfrm>
            <a:off x="0" y="0"/>
            <a:ext cx="12192000" cy="5396459"/>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Background w/Tex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90B7876B-1F92-646B-7DE5-A1F41C4F48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12192000" cy="6858000"/>
          </a:xfrm>
        </p:spPr>
        <p:txBody>
          <a:bodyPr/>
          <a:lstStyle/>
          <a:p>
            <a:r>
              <a:rPr lang="en-US"/>
              <a:t>Picture</a:t>
            </a:r>
          </a:p>
        </p:txBody>
      </p:sp>
      <p:sp>
        <p:nvSpPr>
          <p:cNvPr id="11" name="Title 1"/>
          <p:cNvSpPr>
            <a:spLocks noGrp="1"/>
          </p:cNvSpPr>
          <p:nvPr>
            <p:ph type="title" hasCustomPrompt="1"/>
          </p:nvPr>
        </p:nvSpPr>
        <p:spPr>
          <a:xfrm>
            <a:off x="1124438" y="630115"/>
            <a:ext cx="9989039" cy="1058008"/>
          </a:xfrm>
        </p:spPr>
        <p:txBody>
          <a:bodyPr anchor="b"/>
          <a:lstStyle>
            <a:lvl1pPr>
              <a:defRPr sz="3200" b="1" i="0">
                <a:solidFill>
                  <a:srgbClr val="002060"/>
                </a:solidFill>
                <a:latin typeface="Arial Black" charset="0"/>
                <a:ea typeface="Arial Black" charset="0"/>
                <a:cs typeface="Arial Black" charset="0"/>
              </a:defRPr>
            </a:lvl1pPr>
          </a:lstStyle>
          <a:p>
            <a:r>
              <a:rPr lang="en-US"/>
              <a:t>Click to add title text over photo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Background w/Text + Clouds">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4604B92-B4FB-B06E-96D2-71B5243E14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4">
            <a:extLst>
              <a:ext uri="{FF2B5EF4-FFF2-40B4-BE49-F238E27FC236}">
                <a16:creationId xmlns:a16="http://schemas.microsoft.com/office/drawing/2014/main" id="{429AA245-3C10-5795-F361-1C3015A5E2E5}"/>
              </a:ext>
            </a:extLst>
          </p:cNvPr>
          <p:cNvSpPr>
            <a:spLocks noGrp="1"/>
          </p:cNvSpPr>
          <p:nvPr>
            <p:ph type="pic" sz="quarter" idx="10"/>
          </p:nvPr>
        </p:nvSpPr>
        <p:spPr>
          <a:xfrm>
            <a:off x="0" y="0"/>
            <a:ext cx="12192000" cy="6858000"/>
          </a:xfrm>
        </p:spPr>
        <p:txBody>
          <a:bodyPr/>
          <a:lstStyle/>
          <a:p>
            <a:endParaRPr lang="en-US"/>
          </a:p>
        </p:txBody>
      </p:sp>
      <p:sp>
        <p:nvSpPr>
          <p:cNvPr id="11" name="Title 1"/>
          <p:cNvSpPr>
            <a:spLocks noGrp="1"/>
          </p:cNvSpPr>
          <p:nvPr>
            <p:ph type="title" hasCustomPrompt="1"/>
          </p:nvPr>
        </p:nvSpPr>
        <p:spPr>
          <a:xfrm>
            <a:off x="1124438" y="630115"/>
            <a:ext cx="9989039" cy="1058008"/>
          </a:xfrm>
        </p:spPr>
        <p:txBody>
          <a:bodyPr anchor="b"/>
          <a:lstStyle>
            <a:lvl1pPr>
              <a:defRPr sz="3200" b="1" i="0">
                <a:solidFill>
                  <a:srgbClr val="002060"/>
                </a:solidFill>
                <a:latin typeface="Arial Black" charset="0"/>
                <a:ea typeface="Arial Black" charset="0"/>
                <a:cs typeface="Arial Black" charset="0"/>
              </a:defRPr>
            </a:lvl1pPr>
          </a:lstStyle>
          <a:p>
            <a:r>
              <a:rPr lang="en-US"/>
              <a:t>Click to add title text over photo</a:t>
            </a:r>
          </a:p>
        </p:txBody>
      </p:sp>
      <p:sp>
        <p:nvSpPr>
          <p:cNvPr id="12" name="SmartArt Placeholder 11">
            <a:extLst>
              <a:ext uri="{FF2B5EF4-FFF2-40B4-BE49-F238E27FC236}">
                <a16:creationId xmlns:a16="http://schemas.microsoft.com/office/drawing/2014/main" id="{8CCE8CF2-8829-5504-FE59-C9B751903B54}"/>
              </a:ext>
            </a:extLst>
          </p:cNvPr>
          <p:cNvSpPr>
            <a:spLocks noGrp="1"/>
          </p:cNvSpPr>
          <p:nvPr>
            <p:ph type="dgm" sz="quarter" idx="11"/>
          </p:nvPr>
        </p:nvSpPr>
        <p:spPr>
          <a:xfrm>
            <a:off x="1705776" y="2076063"/>
            <a:ext cx="8826362" cy="3294694"/>
          </a:xfr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93E59DA2-4141-6D5D-519B-62D5628355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9788" y="762000"/>
            <a:ext cx="3932237" cy="1600200"/>
          </a:xfrm>
        </p:spPr>
        <p:txBody>
          <a:bodyPr anchor="b"/>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
        <p:nvSpPr>
          <p:cNvPr id="4" name="Text Placeholder 3"/>
          <p:cNvSpPr>
            <a:spLocks noGrp="1"/>
          </p:cNvSpPr>
          <p:nvPr>
            <p:ph type="body" sz="half" idx="2"/>
          </p:nvPr>
        </p:nvSpPr>
        <p:spPr>
          <a:xfrm>
            <a:off x="839788" y="2362200"/>
            <a:ext cx="3932237" cy="29064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15">
            <a:extLst>
              <a:ext uri="{FF2B5EF4-FFF2-40B4-BE49-F238E27FC236}">
                <a16:creationId xmlns:a16="http://schemas.microsoft.com/office/drawing/2014/main" id="{20D34DEB-B612-D4EE-81AB-E5432BEA776D}"/>
              </a:ext>
            </a:extLst>
          </p:cNvPr>
          <p:cNvSpPr>
            <a:spLocks noGrp="1"/>
          </p:cNvSpPr>
          <p:nvPr userDrawn="1">
            <p:ph sz="quarter" idx="10"/>
          </p:nvPr>
        </p:nvSpPr>
        <p:spPr>
          <a:xfrm>
            <a:off x="6095742" y="775945"/>
            <a:ext cx="5564188" cy="4492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409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9355F7E6-182B-6276-DD5B-AC78B7CE2DBF}"/>
              </a:ext>
            </a:extLst>
          </p:cNvPr>
          <p:cNvPicPr>
            <a:picLocks noChangeAspect="1"/>
          </p:cNvPicPr>
          <p:nvPr userDrawn="1"/>
        </p:nvPicPr>
        <p:blipFill>
          <a:blip r:embed="rId2"/>
          <a:stretch>
            <a:fillRect/>
          </a:stretch>
        </p:blipFill>
        <p:spPr>
          <a:xfrm>
            <a:off x="-6350" y="0"/>
            <a:ext cx="12198350" cy="6861572"/>
          </a:xfrm>
          <a:prstGeom prst="rect">
            <a:avLst/>
          </a:prstGeom>
        </p:spPr>
      </p:pic>
      <p:sp>
        <p:nvSpPr>
          <p:cNvPr id="2" name="Title 1"/>
          <p:cNvSpPr>
            <a:spLocks noGrp="1"/>
          </p:cNvSpPr>
          <p:nvPr>
            <p:ph type="title"/>
          </p:nvPr>
        </p:nvSpPr>
        <p:spPr>
          <a:xfrm>
            <a:off x="836612" y="927831"/>
            <a:ext cx="3932237" cy="1600200"/>
          </a:xfrm>
        </p:spPr>
        <p:txBody>
          <a:bodyPr anchor="b"/>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2920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6612" y="2536283"/>
            <a:ext cx="3932237" cy="2743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249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988995EB-C4BC-1527-FEA7-A307289BF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2004096"/>
            <a:ext cx="10515600" cy="2852737"/>
          </a:xfrm>
        </p:spPr>
        <p:txBody>
          <a:bodyPr anchor="ctr">
            <a:normAutofit/>
          </a:bodyPr>
          <a:lstStyle>
            <a:lvl1pPr algn="ctr">
              <a:defRPr sz="4800" b="1" i="0">
                <a:solidFill>
                  <a:schemeClr val="tx1"/>
                </a:solidFill>
                <a:latin typeface="Arial Black" charset="0"/>
                <a:ea typeface="Arial Black" charset="0"/>
                <a:cs typeface="Arial Black" charset="0"/>
              </a:defRPr>
            </a:lvl1pPr>
          </a:lstStyle>
          <a:p>
            <a:r>
              <a:rPr lang="en-US"/>
              <a:t>THANK YOU!</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5BBA0CE5-1E3C-6D7D-2C76-FADD7EA93A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2004096"/>
            <a:ext cx="10515600" cy="2852737"/>
          </a:xfrm>
        </p:spPr>
        <p:txBody>
          <a:bodyPr anchor="ctr">
            <a:normAutofit/>
          </a:bodyPr>
          <a:lstStyle>
            <a:lvl1pPr algn="ctr">
              <a:defRPr sz="4800" b="1" i="0">
                <a:solidFill>
                  <a:schemeClr val="bg1"/>
                </a:solidFill>
                <a:latin typeface="Arial Black" charset="0"/>
                <a:ea typeface="Arial Black" charset="0"/>
                <a:cs typeface="Arial Black" charset="0"/>
              </a:defRPr>
            </a:lvl1pPr>
          </a:lstStyle>
          <a:p>
            <a:r>
              <a:rPr lang="en-US"/>
              <a:t>THANK YOU!</a:t>
            </a:r>
          </a:p>
        </p:txBody>
      </p:sp>
    </p:spTree>
    <p:extLst>
      <p:ext uri="{BB962C8B-B14F-4D97-AF65-F5344CB8AC3E}">
        <p14:creationId xmlns:p14="http://schemas.microsoft.com/office/powerpoint/2010/main" val="2450299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E04DB630-FCC4-534D-D5C2-E38C456D01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icture Placeholder 3"/>
          <p:cNvSpPr>
            <a:spLocks noGrp="1"/>
          </p:cNvSpPr>
          <p:nvPr>
            <p:ph type="pic" sz="quarter" idx="10"/>
          </p:nvPr>
        </p:nvSpPr>
        <p:spPr>
          <a:xfrm>
            <a:off x="5028956" y="960805"/>
            <a:ext cx="2133844" cy="2133844"/>
          </a:xfrm>
          <a:prstGeom prst="ellipse">
            <a:avLst/>
          </a:prstGeom>
          <a:ln>
            <a:solidFill>
              <a:schemeClr val="tx1"/>
            </a:solidFill>
          </a:ln>
        </p:spPr>
        <p:txBody>
          <a:bodyPr>
            <a:normAutofit/>
          </a:bodyPr>
          <a:lstStyle>
            <a:lvl1pPr>
              <a:defRPr sz="800"/>
            </a:lvl1pPr>
          </a:lstStyle>
          <a:p>
            <a:endParaRPr lang="en-US"/>
          </a:p>
        </p:txBody>
      </p:sp>
      <p:sp>
        <p:nvSpPr>
          <p:cNvPr id="19" name="Text Placeholder 15">
            <a:extLst>
              <a:ext uri="{FF2B5EF4-FFF2-40B4-BE49-F238E27FC236}">
                <a16:creationId xmlns:a16="http://schemas.microsoft.com/office/drawing/2014/main" id="{4843E2AB-ED8B-11A2-5674-D089B8D83043}"/>
              </a:ext>
            </a:extLst>
          </p:cNvPr>
          <p:cNvSpPr>
            <a:spLocks noGrp="1"/>
          </p:cNvSpPr>
          <p:nvPr userDrawn="1">
            <p:ph type="body" sz="quarter" idx="11" hasCustomPrompt="1"/>
          </p:nvPr>
        </p:nvSpPr>
        <p:spPr>
          <a:xfrm>
            <a:off x="3659364" y="3249688"/>
            <a:ext cx="4873272" cy="601891"/>
          </a:xfrm>
        </p:spPr>
        <p:txBody>
          <a:bodyPr>
            <a:noAutofit/>
          </a:bodyPr>
          <a:lstStyle>
            <a:lvl1pPr marL="0" indent="0" algn="ctr">
              <a:buNone/>
              <a:defRPr sz="3600" b="1">
                <a:solidFill>
                  <a:schemeClr val="tx2"/>
                </a:solidFill>
                <a:latin typeface="+mj-lt"/>
              </a:defRPr>
            </a:lvl1pPr>
          </a:lstStyle>
          <a:p>
            <a:pPr lvl="0"/>
            <a:r>
              <a:rPr lang="en-US"/>
              <a:t>First Name</a:t>
            </a:r>
          </a:p>
        </p:txBody>
      </p:sp>
      <p:sp>
        <p:nvSpPr>
          <p:cNvPr id="20" name="Text Placeholder 17">
            <a:extLst>
              <a:ext uri="{FF2B5EF4-FFF2-40B4-BE49-F238E27FC236}">
                <a16:creationId xmlns:a16="http://schemas.microsoft.com/office/drawing/2014/main" id="{71F540F7-D7E0-0A5B-8B2F-F8BABAA7ECD7}"/>
              </a:ext>
            </a:extLst>
          </p:cNvPr>
          <p:cNvSpPr>
            <a:spLocks noGrp="1"/>
          </p:cNvSpPr>
          <p:nvPr userDrawn="1">
            <p:ph type="body" sz="quarter" idx="12" hasCustomPrompt="1"/>
          </p:nvPr>
        </p:nvSpPr>
        <p:spPr>
          <a:xfrm>
            <a:off x="3651479" y="4552796"/>
            <a:ext cx="4873273" cy="424162"/>
          </a:xfrm>
        </p:spPr>
        <p:txBody>
          <a:bodyPr/>
          <a:lstStyle>
            <a:lvl1pPr marL="0" indent="0" algn="ctr">
              <a:buNone/>
              <a:defRPr b="0" cap="none" spc="0">
                <a:ln w="0"/>
                <a:solidFill>
                  <a:schemeClr val="accent1"/>
                </a:solidFill>
                <a:effectLst/>
              </a:defRPr>
            </a:lvl1pPr>
          </a:lstStyle>
          <a:p>
            <a:pPr lvl="0"/>
            <a:r>
              <a:rPr lang="en-US"/>
              <a:t>Title</a:t>
            </a:r>
          </a:p>
        </p:txBody>
      </p:sp>
      <p:sp>
        <p:nvSpPr>
          <p:cNvPr id="21" name="Text Placeholder 27">
            <a:extLst>
              <a:ext uri="{FF2B5EF4-FFF2-40B4-BE49-F238E27FC236}">
                <a16:creationId xmlns:a16="http://schemas.microsoft.com/office/drawing/2014/main" id="{BBADF30F-7BC5-3CA8-4728-6B6D24C7C270}"/>
              </a:ext>
            </a:extLst>
          </p:cNvPr>
          <p:cNvSpPr>
            <a:spLocks noGrp="1"/>
          </p:cNvSpPr>
          <p:nvPr userDrawn="1">
            <p:ph type="body" sz="quarter" idx="16" hasCustomPrompt="1"/>
          </p:nvPr>
        </p:nvSpPr>
        <p:spPr>
          <a:xfrm>
            <a:off x="3659362" y="3851579"/>
            <a:ext cx="4873272" cy="615391"/>
          </a:xfrm>
        </p:spPr>
        <p:txBody>
          <a:bodyPr>
            <a:normAutofit/>
          </a:bodyPr>
          <a:lstStyle>
            <a:lvl1pPr marL="0" indent="0" algn="ctr">
              <a:buNone/>
              <a:defRPr sz="3600" b="1">
                <a:latin typeface="+mj-lt"/>
              </a:defRPr>
            </a:lvl1pPr>
          </a:lstStyle>
          <a:p>
            <a:pPr lvl="0"/>
            <a:r>
              <a:rPr lang="en-US"/>
              <a:t>Last Name</a:t>
            </a:r>
          </a:p>
        </p:txBody>
      </p:sp>
      <p:sp>
        <p:nvSpPr>
          <p:cNvPr id="22" name="Text Placeholder 29">
            <a:extLst>
              <a:ext uri="{FF2B5EF4-FFF2-40B4-BE49-F238E27FC236}">
                <a16:creationId xmlns:a16="http://schemas.microsoft.com/office/drawing/2014/main" id="{1779498D-23D1-9ED5-5385-015D1F6E9836}"/>
              </a:ext>
            </a:extLst>
          </p:cNvPr>
          <p:cNvSpPr>
            <a:spLocks noGrp="1"/>
          </p:cNvSpPr>
          <p:nvPr userDrawn="1">
            <p:ph type="body" sz="quarter" idx="17" hasCustomPrompt="1"/>
          </p:nvPr>
        </p:nvSpPr>
        <p:spPr>
          <a:xfrm>
            <a:off x="3659979" y="5038540"/>
            <a:ext cx="4872038" cy="520700"/>
          </a:xfrm>
        </p:spPr>
        <p:txBody>
          <a:bodyPr/>
          <a:lstStyle>
            <a:lvl1pPr marL="0" indent="0" algn="ctr">
              <a:buNone/>
              <a:defRPr>
                <a:solidFill>
                  <a:schemeClr val="accent1"/>
                </a:solidFill>
              </a:defRPr>
            </a:lvl1pPr>
          </a:lstStyle>
          <a:p>
            <a:pPr lvl="0"/>
            <a:r>
              <a:rPr lang="en-US"/>
              <a:t>Company</a:t>
            </a:r>
          </a:p>
        </p:txBody>
      </p:sp>
    </p:spTree>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EC26-5BD0-DE48-97C7-DBEA33F951EA}"/>
              </a:ext>
            </a:extLst>
          </p:cNvPr>
          <p:cNvSpPr>
            <a:spLocks noGrp="1"/>
          </p:cNvSpPr>
          <p:nvPr>
            <p:ph type="title"/>
          </p:nvPr>
        </p:nvSpPr>
        <p:spPr/>
        <p:txBody>
          <a:bodyPr/>
          <a:lstStyle>
            <a:lvl1pPr>
              <a:defRPr>
                <a:solidFill>
                  <a:schemeClr val="tx2">
                    <a:lumMod val="10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1A72D1D-504C-C848-882B-5F5C7D41A7DF}"/>
              </a:ext>
            </a:extLst>
          </p:cNvPr>
          <p:cNvSpPr>
            <a:spLocks noGrp="1"/>
          </p:cNvSpPr>
          <p:nvPr>
            <p:ph type="sldNum" sz="quarter" idx="10"/>
          </p:nvPr>
        </p:nvSpPr>
        <p:spPr/>
        <p:txBody>
          <a:bodyPr/>
          <a:lstStyle/>
          <a:p>
            <a:fld id="{86CB4B4D-7CA3-9044-876B-883B54F8677D}" type="slidenum">
              <a:rPr lang="en-GB" smtClean="0"/>
              <a:pPr/>
              <a:t>‹#›</a:t>
            </a:fld>
            <a:endParaRPr lang="en-GB"/>
          </a:p>
        </p:txBody>
      </p:sp>
      <p:sp>
        <p:nvSpPr>
          <p:cNvPr id="4" name="Footer Placeholder 3">
            <a:extLst>
              <a:ext uri="{FF2B5EF4-FFF2-40B4-BE49-F238E27FC236}">
                <a16:creationId xmlns:a16="http://schemas.microsoft.com/office/drawing/2014/main" id="{A2C04A4F-40B8-B94B-AEF2-A26134EB16C6}"/>
              </a:ext>
            </a:extLst>
          </p:cNvPr>
          <p:cNvSpPr>
            <a:spLocks noGrp="1"/>
          </p:cNvSpPr>
          <p:nvPr>
            <p:ph type="ftr" sz="quarter" idx="11"/>
          </p:nvPr>
        </p:nvSpPr>
        <p:spPr/>
        <p:txBody>
          <a:bodyPr/>
          <a:lstStyle/>
          <a:p>
            <a:r>
              <a:rPr lang="en-GB"/>
              <a:t>© 2020 IDPro</a:t>
            </a:r>
          </a:p>
        </p:txBody>
      </p:sp>
      <p:sp>
        <p:nvSpPr>
          <p:cNvPr id="6" name="Text Placeholder 5">
            <a:extLst>
              <a:ext uri="{FF2B5EF4-FFF2-40B4-BE49-F238E27FC236}">
                <a16:creationId xmlns:a16="http://schemas.microsoft.com/office/drawing/2014/main" id="{BE91FC09-4861-0F41-8D18-A3D1502C04E8}"/>
              </a:ext>
            </a:extLst>
          </p:cNvPr>
          <p:cNvSpPr>
            <a:spLocks noGrp="1"/>
          </p:cNvSpPr>
          <p:nvPr>
            <p:ph type="body" sz="quarter" idx="12"/>
          </p:nvPr>
        </p:nvSpPr>
        <p:spPr>
          <a:xfrm>
            <a:off x="844550" y="1501775"/>
            <a:ext cx="10502900" cy="385445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71754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Section Title">
    <p:spTree>
      <p:nvGrpSpPr>
        <p:cNvPr id="1" name=""/>
        <p:cNvGrpSpPr/>
        <p:nvPr/>
      </p:nvGrpSpPr>
      <p:grpSpPr>
        <a:xfrm>
          <a:off x="0" y="0"/>
          <a:ext cx="0" cy="0"/>
          <a:chOff x="0" y="0"/>
          <a:chExt cx="0" cy="0"/>
        </a:xfrm>
      </p:grpSpPr>
      <p:sp>
        <p:nvSpPr>
          <p:cNvPr id="13" name="Title Text"/>
          <p:cNvSpPr txBox="1">
            <a:spLocks noGrp="1"/>
          </p:cNvSpPr>
          <p:nvPr>
            <p:ph type="title" hasCustomPrompt="1"/>
          </p:nvPr>
        </p:nvSpPr>
        <p:spPr>
          <a:xfrm>
            <a:off x="889000" y="3462364"/>
            <a:ext cx="10414000" cy="1158068"/>
          </a:xfrm>
          <a:prstGeom prst="rect">
            <a:avLst/>
          </a:prstGeom>
        </p:spPr>
        <p:txBody>
          <a:bodyPr anchor="b">
            <a:noAutofit/>
          </a:bodyPr>
          <a:lstStyle>
            <a:lvl1pPr>
              <a:defRPr sz="480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Presenter name</a:t>
            </a:r>
            <a:endParaRPr/>
          </a:p>
        </p:txBody>
      </p:sp>
      <p:sp>
        <p:nvSpPr>
          <p:cNvPr id="14" name="Body Level One…"/>
          <p:cNvSpPr txBox="1">
            <a:spLocks noGrp="1"/>
          </p:cNvSpPr>
          <p:nvPr>
            <p:ph type="body" sz="quarter" idx="1" hasCustomPrompt="1"/>
          </p:nvPr>
        </p:nvSpPr>
        <p:spPr>
          <a:xfrm>
            <a:off x="889000" y="4594033"/>
            <a:ext cx="10414000" cy="1158068"/>
          </a:xfrm>
          <a:prstGeom prst="rect">
            <a:avLst/>
          </a:prstGeom>
        </p:spPr>
        <p:txBody>
          <a:bodyPr anchor="t">
            <a:noAutofit/>
          </a:bodyPr>
          <a:lstStyle>
            <a:lvl1pPr marL="0" indent="0">
              <a:spcBef>
                <a:spcPts val="0"/>
              </a:spcBef>
              <a:buSzTx/>
              <a:buNone/>
              <a:defRPr sz="4200" cap="none" baseline="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Other Info</a:t>
            </a:r>
            <a:endParaRPr/>
          </a:p>
        </p:txBody>
      </p:sp>
      <p:pic>
        <p:nvPicPr>
          <p:cNvPr id="6" name="RGB-Color@3x-8.png" descr="RGB-Color@3x-8.png">
            <a:extLst>
              <a:ext uri="{FF2B5EF4-FFF2-40B4-BE49-F238E27FC236}">
                <a16:creationId xmlns:a16="http://schemas.microsoft.com/office/drawing/2014/main" id="{CEA0A474-8E3D-4646-A4A3-E37FC1F90227}"/>
              </a:ext>
            </a:extLst>
          </p:cNvPr>
          <p:cNvPicPr>
            <a:picLocks noChangeAspect="1"/>
          </p:cNvPicPr>
          <p:nvPr userDrawn="1"/>
        </p:nvPicPr>
        <p:blipFill>
          <a:blip r:embed="rId2"/>
          <a:stretch>
            <a:fillRect/>
          </a:stretch>
        </p:blipFill>
        <p:spPr>
          <a:xfrm>
            <a:off x="2612661" y="615542"/>
            <a:ext cx="6733709" cy="2587924"/>
          </a:xfrm>
          <a:prstGeom prst="rect">
            <a:avLst/>
          </a:prstGeom>
          <a:ln w="12700">
            <a:miter lim="400000"/>
          </a:ln>
        </p:spPr>
      </p:pic>
    </p:spTree>
    <p:extLst>
      <p:ext uri="{BB962C8B-B14F-4D97-AF65-F5344CB8AC3E}">
        <p14:creationId xmlns:p14="http://schemas.microsoft.com/office/powerpoint/2010/main" val="125161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Title">
    <p:spTree>
      <p:nvGrpSpPr>
        <p:cNvPr id="1" name=""/>
        <p:cNvGrpSpPr/>
        <p:nvPr/>
      </p:nvGrpSpPr>
      <p:grpSpPr>
        <a:xfrm>
          <a:off x="0" y="0"/>
          <a:ext cx="0" cy="0"/>
          <a:chOff x="0" y="0"/>
          <a:chExt cx="0" cy="0"/>
        </a:xfrm>
      </p:grpSpPr>
      <p:pic>
        <p:nvPicPr>
          <p:cNvPr id="6" name="title-3.6@3x-8.png" descr="title-3.6@3x-8.png">
            <a:extLst>
              <a:ext uri="{FF2B5EF4-FFF2-40B4-BE49-F238E27FC236}">
                <a16:creationId xmlns:a16="http://schemas.microsoft.com/office/drawing/2014/main" id="{B91C1D93-ADDB-3B45-81F3-912B65BC94B7}"/>
              </a:ext>
            </a:extLst>
          </p:cNvPr>
          <p:cNvPicPr>
            <a:picLocks noChangeAspect="1"/>
          </p:cNvPicPr>
          <p:nvPr userDrawn="1"/>
        </p:nvPicPr>
        <p:blipFill>
          <a:blip r:embed="rId2"/>
          <a:srcRect/>
          <a:stretch>
            <a:fillRect/>
          </a:stretch>
        </p:blipFill>
        <p:spPr>
          <a:xfrm>
            <a:off x="-3992" y="-10904"/>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5926113" y="6514852"/>
            <a:ext cx="333426" cy="28725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3876274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Section Title">
    <p:spTree>
      <p:nvGrpSpPr>
        <p:cNvPr id="1" name=""/>
        <p:cNvGrpSpPr/>
        <p:nvPr/>
      </p:nvGrpSpPr>
      <p:grpSpPr>
        <a:xfrm>
          <a:off x="0" y="0"/>
          <a:ext cx="0" cy="0"/>
          <a:chOff x="0" y="0"/>
          <a:chExt cx="0" cy="0"/>
        </a:xfrm>
      </p:grpSpPr>
      <p:pic>
        <p:nvPicPr>
          <p:cNvPr id="7" name="title-3.4@3x-8.png" descr="title-3.4@3x-8.png">
            <a:extLst>
              <a:ext uri="{FF2B5EF4-FFF2-40B4-BE49-F238E27FC236}">
                <a16:creationId xmlns:a16="http://schemas.microsoft.com/office/drawing/2014/main" id="{B7B98770-FC1C-1240-A002-85794F2F89BA}"/>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5926113" y="6514852"/>
            <a:ext cx="333426" cy="28725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23811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Title">
    <p:spTree>
      <p:nvGrpSpPr>
        <p:cNvPr id="1" name=""/>
        <p:cNvGrpSpPr/>
        <p:nvPr/>
      </p:nvGrpSpPr>
      <p:grpSpPr>
        <a:xfrm>
          <a:off x="0" y="0"/>
          <a:ext cx="0" cy="0"/>
          <a:chOff x="0" y="0"/>
          <a:chExt cx="0" cy="0"/>
        </a:xfrm>
      </p:grpSpPr>
      <p:pic>
        <p:nvPicPr>
          <p:cNvPr id="6" name="title-3.5@3x-8.png" descr="title-3.5@3x-8.png">
            <a:extLst>
              <a:ext uri="{FF2B5EF4-FFF2-40B4-BE49-F238E27FC236}">
                <a16:creationId xmlns:a16="http://schemas.microsoft.com/office/drawing/2014/main" id="{FCDB4D7E-CBB9-F845-A065-4FB03C9E1F1F}"/>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7083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Section Title">
    <p:spTree>
      <p:nvGrpSpPr>
        <p:cNvPr id="1" name=""/>
        <p:cNvGrpSpPr/>
        <p:nvPr/>
      </p:nvGrpSpPr>
      <p:grpSpPr>
        <a:xfrm>
          <a:off x="0" y="0"/>
          <a:ext cx="0" cy="0"/>
          <a:chOff x="0" y="0"/>
          <a:chExt cx="0" cy="0"/>
        </a:xfrm>
      </p:grpSpPr>
      <p:pic>
        <p:nvPicPr>
          <p:cNvPr id="7" name="title-3.7@3x-8.png" descr="title-3.7@3x-8.png">
            <a:extLst>
              <a:ext uri="{FF2B5EF4-FFF2-40B4-BE49-F238E27FC236}">
                <a16:creationId xmlns:a16="http://schemas.microsoft.com/office/drawing/2014/main" id="{43E69D95-E08E-5241-B685-D00E536BEA78}"/>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3062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Section Title">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16A3ACFE-2788-D44A-9232-33D27DAB8EF1}"/>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505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Section Title">
    <p:spTree>
      <p:nvGrpSpPr>
        <p:cNvPr id="1" name=""/>
        <p:cNvGrpSpPr/>
        <p:nvPr/>
      </p:nvGrpSpPr>
      <p:grpSpPr>
        <a:xfrm>
          <a:off x="0" y="0"/>
          <a:ext cx="0" cy="0"/>
          <a:chOff x="0" y="0"/>
          <a:chExt cx="0" cy="0"/>
        </a:xfrm>
      </p:grpSpPr>
      <p:pic>
        <p:nvPicPr>
          <p:cNvPr id="6" name="title-3.8@3x-8.png" descr="title-3.8@3x-8.png">
            <a:extLst>
              <a:ext uri="{FF2B5EF4-FFF2-40B4-BE49-F238E27FC236}">
                <a16:creationId xmlns:a16="http://schemas.microsoft.com/office/drawing/2014/main" id="{C4790745-9FBE-464D-81C6-272C1D32420C}"/>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1317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Section Title">
    <p:spTree>
      <p:nvGrpSpPr>
        <p:cNvPr id="1" name=""/>
        <p:cNvGrpSpPr/>
        <p:nvPr/>
      </p:nvGrpSpPr>
      <p:grpSpPr>
        <a:xfrm>
          <a:off x="0" y="0"/>
          <a:ext cx="0" cy="0"/>
          <a:chOff x="0" y="0"/>
          <a:chExt cx="0" cy="0"/>
        </a:xfrm>
      </p:grpSpPr>
      <p:pic>
        <p:nvPicPr>
          <p:cNvPr id="7" name="title-3.9@3x-8.png" descr="title-3.9@3x-8.png">
            <a:extLst>
              <a:ext uri="{FF2B5EF4-FFF2-40B4-BE49-F238E27FC236}">
                <a16:creationId xmlns:a16="http://schemas.microsoft.com/office/drawing/2014/main" id="{0C0B7E80-EE17-0447-912F-FE53E08A3E7E}"/>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9745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3" name="“Type a quote here.”"/>
          <p:cNvSpPr txBox="1">
            <a:spLocks noGrp="1"/>
          </p:cNvSpPr>
          <p:nvPr>
            <p:ph type="body" sz="quarter" idx="14"/>
          </p:nvPr>
        </p:nvSpPr>
        <p:spPr>
          <a:xfrm>
            <a:off x="1193800" y="195673"/>
            <a:ext cx="9810750" cy="656590"/>
          </a:xfrm>
          <a:prstGeom prst="rect">
            <a:avLst/>
          </a:prstGeom>
        </p:spPr>
        <p:txBody>
          <a:bodyPr>
            <a:spAutoFit/>
          </a:bodyPr>
          <a:lstStyle>
            <a:lvl1pPr marL="0" indent="0" algn="ctr">
              <a:spcBef>
                <a:spcPts val="0"/>
              </a:spcBef>
              <a:buSzTx/>
              <a:buNone/>
              <a:defRPr sz="3600" i="1">
                <a:solidFill>
                  <a:srgbClr val="DB5E28"/>
                </a:solidFill>
                <a:latin typeface="Tahoma" panose="020B0604030504040204" pitchFamily="34" charset="0"/>
                <a:ea typeface="Tahoma" panose="020B0604030504040204" pitchFamily="34" charset="0"/>
                <a:cs typeface="Tahoma" panose="020B0604030504040204" pitchFamily="34" charset="0"/>
                <a:sym typeface="Barlow Condensed Bold"/>
              </a:defRPr>
            </a:lvl1pPr>
          </a:lstStyle>
          <a:p>
            <a:pPr lvl="0"/>
            <a:r>
              <a:rPr lang="en-US"/>
              <a:t>Edit Master text styles</a:t>
            </a:r>
          </a:p>
        </p:txBody>
      </p:sp>
      <p:sp>
        <p:nvSpPr>
          <p:cNvPr id="54" name="Slide Number"/>
          <p:cNvSpPr txBox="1">
            <a:spLocks noGrp="1"/>
          </p:cNvSpPr>
          <p:nvPr>
            <p:ph type="sldNum" sz="quarter" idx="2"/>
          </p:nvPr>
        </p:nvSpPr>
        <p:spPr>
          <a:xfrm>
            <a:off x="5926113" y="6514852"/>
            <a:ext cx="333426" cy="28725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52038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x2">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E4FC27C0-E25F-9CA1-7034-67A21852C7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icture Placeholder 3"/>
          <p:cNvSpPr>
            <a:spLocks noGrp="1"/>
          </p:cNvSpPr>
          <p:nvPr>
            <p:ph type="pic" sz="quarter" idx="10"/>
          </p:nvPr>
        </p:nvSpPr>
        <p:spPr>
          <a:xfrm>
            <a:off x="2672615" y="902303"/>
            <a:ext cx="2133844" cy="2133844"/>
          </a:xfrm>
          <a:prstGeom prst="ellipse">
            <a:avLst/>
          </a:prstGeom>
          <a:ln>
            <a:solidFill>
              <a:schemeClr val="tx1"/>
            </a:solidFill>
          </a:ln>
        </p:spPr>
        <p:txBody>
          <a:bodyPr>
            <a:normAutofit/>
          </a:bodyPr>
          <a:lstStyle>
            <a:lvl1pPr>
              <a:defRPr sz="800"/>
            </a:lvl1pPr>
          </a:lstStyle>
          <a:p>
            <a:endParaRPr lang="en-US"/>
          </a:p>
        </p:txBody>
      </p:sp>
      <p:sp>
        <p:nvSpPr>
          <p:cNvPr id="10" name="Picture Placeholder 3"/>
          <p:cNvSpPr>
            <a:spLocks noGrp="1"/>
          </p:cNvSpPr>
          <p:nvPr>
            <p:ph type="pic" sz="quarter" idx="13"/>
          </p:nvPr>
        </p:nvSpPr>
        <p:spPr>
          <a:xfrm>
            <a:off x="7385541" y="873033"/>
            <a:ext cx="2133844" cy="2133844"/>
          </a:xfrm>
          <a:prstGeom prst="ellipse">
            <a:avLst/>
          </a:prstGeom>
          <a:ln>
            <a:solidFill>
              <a:schemeClr val="tx1"/>
            </a:solidFill>
          </a:ln>
        </p:spPr>
        <p:txBody>
          <a:bodyPr>
            <a:normAutofit/>
          </a:bodyPr>
          <a:lstStyle>
            <a:lvl1pPr>
              <a:defRPr sz="800"/>
            </a:lvl1pPr>
          </a:lstStyle>
          <a:p>
            <a:endParaRPr lang="en-US"/>
          </a:p>
        </p:txBody>
      </p:sp>
      <p:sp>
        <p:nvSpPr>
          <p:cNvPr id="23" name="Text Placeholder 15">
            <a:extLst>
              <a:ext uri="{FF2B5EF4-FFF2-40B4-BE49-F238E27FC236}">
                <a16:creationId xmlns:a16="http://schemas.microsoft.com/office/drawing/2014/main" id="{CF5F7F23-621F-F399-553F-5986A93C4A05}"/>
              </a:ext>
            </a:extLst>
          </p:cNvPr>
          <p:cNvSpPr>
            <a:spLocks noGrp="1"/>
          </p:cNvSpPr>
          <p:nvPr userDrawn="1">
            <p:ph type="body" sz="quarter" idx="11" hasCustomPrompt="1"/>
          </p:nvPr>
        </p:nvSpPr>
        <p:spPr>
          <a:xfrm>
            <a:off x="1310785" y="3263877"/>
            <a:ext cx="4873272" cy="601891"/>
          </a:xfrm>
        </p:spPr>
        <p:txBody>
          <a:bodyPr>
            <a:noAutofit/>
          </a:bodyPr>
          <a:lstStyle>
            <a:lvl1pPr marL="0" indent="0" algn="ctr">
              <a:buNone/>
              <a:defRPr sz="3600" b="1">
                <a:solidFill>
                  <a:schemeClr val="tx2"/>
                </a:solidFill>
                <a:latin typeface="+mj-lt"/>
              </a:defRPr>
            </a:lvl1pPr>
          </a:lstStyle>
          <a:p>
            <a:pPr lvl="0"/>
            <a:r>
              <a:rPr lang="en-US"/>
              <a:t>First Name</a:t>
            </a:r>
          </a:p>
        </p:txBody>
      </p:sp>
      <p:sp>
        <p:nvSpPr>
          <p:cNvPr id="24" name="Text Placeholder 17">
            <a:extLst>
              <a:ext uri="{FF2B5EF4-FFF2-40B4-BE49-F238E27FC236}">
                <a16:creationId xmlns:a16="http://schemas.microsoft.com/office/drawing/2014/main" id="{93C266FD-93CB-D57C-378A-69778E12B22A}"/>
              </a:ext>
            </a:extLst>
          </p:cNvPr>
          <p:cNvSpPr>
            <a:spLocks noGrp="1"/>
          </p:cNvSpPr>
          <p:nvPr userDrawn="1">
            <p:ph type="body" sz="quarter" idx="12" hasCustomPrompt="1"/>
          </p:nvPr>
        </p:nvSpPr>
        <p:spPr>
          <a:xfrm>
            <a:off x="1302900" y="4566985"/>
            <a:ext cx="4873273" cy="424162"/>
          </a:xfrm>
        </p:spPr>
        <p:txBody>
          <a:bodyPr/>
          <a:lstStyle>
            <a:lvl1pPr marL="0" indent="0" algn="ctr">
              <a:buNone/>
              <a:defRPr b="0" cap="none" spc="0">
                <a:ln w="0"/>
                <a:solidFill>
                  <a:schemeClr val="accent1"/>
                </a:solidFill>
                <a:effectLst/>
              </a:defRPr>
            </a:lvl1pPr>
          </a:lstStyle>
          <a:p>
            <a:pPr lvl="0"/>
            <a:r>
              <a:rPr lang="en-US"/>
              <a:t>Title</a:t>
            </a:r>
          </a:p>
        </p:txBody>
      </p:sp>
      <p:sp>
        <p:nvSpPr>
          <p:cNvPr id="28" name="Text Placeholder 27">
            <a:extLst>
              <a:ext uri="{FF2B5EF4-FFF2-40B4-BE49-F238E27FC236}">
                <a16:creationId xmlns:a16="http://schemas.microsoft.com/office/drawing/2014/main" id="{A1F303B2-15C8-F555-5502-5080D94D6DAB}"/>
              </a:ext>
            </a:extLst>
          </p:cNvPr>
          <p:cNvSpPr>
            <a:spLocks noGrp="1"/>
          </p:cNvSpPr>
          <p:nvPr userDrawn="1">
            <p:ph type="body" sz="quarter" idx="16" hasCustomPrompt="1"/>
          </p:nvPr>
        </p:nvSpPr>
        <p:spPr>
          <a:xfrm>
            <a:off x="1310783" y="3865768"/>
            <a:ext cx="4873272" cy="615391"/>
          </a:xfrm>
        </p:spPr>
        <p:txBody>
          <a:bodyPr>
            <a:normAutofit/>
          </a:bodyPr>
          <a:lstStyle>
            <a:lvl1pPr marL="0" indent="0" algn="ctr">
              <a:buNone/>
              <a:defRPr sz="3600" b="1">
                <a:latin typeface="+mj-lt"/>
              </a:defRPr>
            </a:lvl1pPr>
          </a:lstStyle>
          <a:p>
            <a:pPr lvl="0"/>
            <a:r>
              <a:rPr lang="en-US"/>
              <a:t>Last Name</a:t>
            </a:r>
          </a:p>
        </p:txBody>
      </p:sp>
      <p:sp>
        <p:nvSpPr>
          <p:cNvPr id="30" name="Text Placeholder 29">
            <a:extLst>
              <a:ext uri="{FF2B5EF4-FFF2-40B4-BE49-F238E27FC236}">
                <a16:creationId xmlns:a16="http://schemas.microsoft.com/office/drawing/2014/main" id="{5121B0FD-CDCD-840E-9370-1D5FAC32FA33}"/>
              </a:ext>
            </a:extLst>
          </p:cNvPr>
          <p:cNvSpPr>
            <a:spLocks noGrp="1"/>
          </p:cNvSpPr>
          <p:nvPr userDrawn="1">
            <p:ph type="body" sz="quarter" idx="17" hasCustomPrompt="1"/>
          </p:nvPr>
        </p:nvSpPr>
        <p:spPr>
          <a:xfrm>
            <a:off x="1311400" y="5052729"/>
            <a:ext cx="4872038" cy="520700"/>
          </a:xfrm>
        </p:spPr>
        <p:txBody>
          <a:bodyPr/>
          <a:lstStyle>
            <a:lvl1pPr marL="0" indent="0" algn="ctr">
              <a:buNone/>
              <a:defRPr>
                <a:solidFill>
                  <a:schemeClr val="accent1"/>
                </a:solidFill>
              </a:defRPr>
            </a:lvl1pPr>
          </a:lstStyle>
          <a:p>
            <a:pPr lvl="0"/>
            <a:r>
              <a:rPr lang="en-US"/>
              <a:t>Company</a:t>
            </a:r>
          </a:p>
        </p:txBody>
      </p:sp>
      <p:sp>
        <p:nvSpPr>
          <p:cNvPr id="31" name="Text Placeholder 15">
            <a:extLst>
              <a:ext uri="{FF2B5EF4-FFF2-40B4-BE49-F238E27FC236}">
                <a16:creationId xmlns:a16="http://schemas.microsoft.com/office/drawing/2014/main" id="{78FC9A24-92AB-1AAD-2E68-34CA82A80649}"/>
              </a:ext>
            </a:extLst>
          </p:cNvPr>
          <p:cNvSpPr>
            <a:spLocks noGrp="1"/>
          </p:cNvSpPr>
          <p:nvPr userDrawn="1">
            <p:ph type="body" sz="quarter" idx="18" hasCustomPrompt="1"/>
          </p:nvPr>
        </p:nvSpPr>
        <p:spPr>
          <a:xfrm>
            <a:off x="6007328" y="3269944"/>
            <a:ext cx="4873272" cy="601891"/>
          </a:xfrm>
        </p:spPr>
        <p:txBody>
          <a:bodyPr>
            <a:noAutofit/>
          </a:bodyPr>
          <a:lstStyle>
            <a:lvl1pPr marL="0" indent="0" algn="ctr">
              <a:buNone/>
              <a:defRPr sz="3600" b="1">
                <a:solidFill>
                  <a:schemeClr val="tx2"/>
                </a:solidFill>
                <a:latin typeface="+mj-lt"/>
              </a:defRPr>
            </a:lvl1pPr>
          </a:lstStyle>
          <a:p>
            <a:pPr lvl="0"/>
            <a:r>
              <a:rPr lang="en-US"/>
              <a:t>First Name</a:t>
            </a:r>
          </a:p>
        </p:txBody>
      </p:sp>
      <p:sp>
        <p:nvSpPr>
          <p:cNvPr id="32" name="Text Placeholder 17">
            <a:extLst>
              <a:ext uri="{FF2B5EF4-FFF2-40B4-BE49-F238E27FC236}">
                <a16:creationId xmlns:a16="http://schemas.microsoft.com/office/drawing/2014/main" id="{249BD515-420A-0FB4-A4C1-3787DF2B92C9}"/>
              </a:ext>
            </a:extLst>
          </p:cNvPr>
          <p:cNvSpPr>
            <a:spLocks noGrp="1"/>
          </p:cNvSpPr>
          <p:nvPr userDrawn="1">
            <p:ph type="body" sz="quarter" idx="19" hasCustomPrompt="1"/>
          </p:nvPr>
        </p:nvSpPr>
        <p:spPr>
          <a:xfrm>
            <a:off x="5999443" y="4573052"/>
            <a:ext cx="4873273" cy="424162"/>
          </a:xfrm>
        </p:spPr>
        <p:txBody>
          <a:bodyPr/>
          <a:lstStyle>
            <a:lvl1pPr marL="0" indent="0" algn="ctr">
              <a:buNone/>
              <a:defRPr b="0" cap="none" spc="0">
                <a:ln w="0"/>
                <a:solidFill>
                  <a:schemeClr val="accent1"/>
                </a:solidFill>
                <a:effectLst/>
              </a:defRPr>
            </a:lvl1pPr>
          </a:lstStyle>
          <a:p>
            <a:pPr lvl="0"/>
            <a:r>
              <a:rPr lang="en-US"/>
              <a:t>Title</a:t>
            </a:r>
          </a:p>
        </p:txBody>
      </p:sp>
      <p:sp>
        <p:nvSpPr>
          <p:cNvPr id="33" name="Text Placeholder 27">
            <a:extLst>
              <a:ext uri="{FF2B5EF4-FFF2-40B4-BE49-F238E27FC236}">
                <a16:creationId xmlns:a16="http://schemas.microsoft.com/office/drawing/2014/main" id="{4B6E7E0E-5886-DE76-B7F2-039DCB932B80}"/>
              </a:ext>
            </a:extLst>
          </p:cNvPr>
          <p:cNvSpPr>
            <a:spLocks noGrp="1"/>
          </p:cNvSpPr>
          <p:nvPr userDrawn="1">
            <p:ph type="body" sz="quarter" idx="20" hasCustomPrompt="1"/>
          </p:nvPr>
        </p:nvSpPr>
        <p:spPr>
          <a:xfrm>
            <a:off x="6007326" y="3871835"/>
            <a:ext cx="4873272" cy="615391"/>
          </a:xfrm>
        </p:spPr>
        <p:txBody>
          <a:bodyPr>
            <a:normAutofit/>
          </a:bodyPr>
          <a:lstStyle>
            <a:lvl1pPr marL="0" indent="0" algn="ctr">
              <a:buNone/>
              <a:defRPr sz="3600" b="1">
                <a:latin typeface="+mj-lt"/>
              </a:defRPr>
            </a:lvl1pPr>
          </a:lstStyle>
          <a:p>
            <a:pPr lvl="0"/>
            <a:r>
              <a:rPr lang="en-US"/>
              <a:t>Last Name</a:t>
            </a:r>
          </a:p>
        </p:txBody>
      </p:sp>
      <p:sp>
        <p:nvSpPr>
          <p:cNvPr id="34" name="Text Placeholder 29">
            <a:extLst>
              <a:ext uri="{FF2B5EF4-FFF2-40B4-BE49-F238E27FC236}">
                <a16:creationId xmlns:a16="http://schemas.microsoft.com/office/drawing/2014/main" id="{A849DE26-EEA0-7EEA-8627-550EFF53889E}"/>
              </a:ext>
            </a:extLst>
          </p:cNvPr>
          <p:cNvSpPr>
            <a:spLocks noGrp="1"/>
          </p:cNvSpPr>
          <p:nvPr userDrawn="1">
            <p:ph type="body" sz="quarter" idx="21" hasCustomPrompt="1"/>
          </p:nvPr>
        </p:nvSpPr>
        <p:spPr>
          <a:xfrm>
            <a:off x="6007943" y="5058796"/>
            <a:ext cx="4872038" cy="520700"/>
          </a:xfrm>
        </p:spPr>
        <p:txBody>
          <a:bodyPr/>
          <a:lstStyle>
            <a:lvl1pPr marL="0" indent="0" algn="ctr">
              <a:buNone/>
              <a:defRPr>
                <a:solidFill>
                  <a:schemeClr val="accent1"/>
                </a:solidFill>
              </a:defRPr>
            </a:lvl1pPr>
          </a:lstStyle>
          <a:p>
            <a:pPr lvl="0"/>
            <a:r>
              <a:rPr lang="en-US"/>
              <a:t>Company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_White">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2FF92CEA-C34D-F548-BEF9-5A47B3463013}"/>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cap="none" baseline="0">
                <a:solidFill>
                  <a:schemeClr val="tx2">
                    <a:lumMod val="10000"/>
                  </a:schemeClr>
                </a:solidFill>
              </a:defRPr>
            </a:lvl1pPr>
          </a:lstStyle>
          <a:p>
            <a:r>
              <a:rPr lang="en-US"/>
              <a:t>Click to edit Master title style</a:t>
            </a:r>
          </a:p>
        </p:txBody>
      </p:sp>
    </p:spTree>
    <p:extLst>
      <p:ext uri="{BB962C8B-B14F-4D97-AF65-F5344CB8AC3E}">
        <p14:creationId xmlns:p14="http://schemas.microsoft.com/office/powerpoint/2010/main" val="1089530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7" name="bkg-3.5@3x-8.png" descr="bkg-3.5@3x-8.png">
            <a:extLst>
              <a:ext uri="{FF2B5EF4-FFF2-40B4-BE49-F238E27FC236}">
                <a16:creationId xmlns:a16="http://schemas.microsoft.com/office/drawing/2014/main" id="{FEBE5AF2-9CB9-7C44-9F0A-3BE035CF517D}"/>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714923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5" name="bkg-3.6@3x-8.png" descr="bkg-3.6@3x-8.png">
            <a:extLst>
              <a:ext uri="{FF2B5EF4-FFF2-40B4-BE49-F238E27FC236}">
                <a16:creationId xmlns:a16="http://schemas.microsoft.com/office/drawing/2014/main" id="{F95D34B3-216C-C841-B1B4-0690D127E067}"/>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59435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Section_White">
    <p:spTree>
      <p:nvGrpSpPr>
        <p:cNvPr id="1" name=""/>
        <p:cNvGrpSpPr/>
        <p:nvPr/>
      </p:nvGrpSpPr>
      <p:grpSpPr>
        <a:xfrm>
          <a:off x="0" y="0"/>
          <a:ext cx="0" cy="0"/>
          <a:chOff x="0" y="0"/>
          <a:chExt cx="0" cy="0"/>
        </a:xfrm>
      </p:grpSpPr>
      <p:pic>
        <p:nvPicPr>
          <p:cNvPr id="6" name="bkg-3.7@3x-8.png" descr="bkg-3.7@3x-8.png">
            <a:extLst>
              <a:ext uri="{FF2B5EF4-FFF2-40B4-BE49-F238E27FC236}">
                <a16:creationId xmlns:a16="http://schemas.microsoft.com/office/drawing/2014/main" id="{65485BA6-89F4-7647-AEB5-42825D2B1438}"/>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spTree>
    <p:extLst>
      <p:ext uri="{BB962C8B-B14F-4D97-AF65-F5344CB8AC3E}">
        <p14:creationId xmlns:p14="http://schemas.microsoft.com/office/powerpoint/2010/main" val="261341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5" name="bkg-3.8@3x-8.png" descr="bkg-3.8@3x-8.png">
            <a:extLst>
              <a:ext uri="{FF2B5EF4-FFF2-40B4-BE49-F238E27FC236}">
                <a16:creationId xmlns:a16="http://schemas.microsoft.com/office/drawing/2014/main" id="{12A2CDB3-F470-CE4F-AE66-9867E393F43D}"/>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1480832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6" name="bkg-3.9@3x-8.png" descr="bkg-3.9@3x-8.png">
            <a:extLst>
              <a:ext uri="{FF2B5EF4-FFF2-40B4-BE49-F238E27FC236}">
                <a16:creationId xmlns:a16="http://schemas.microsoft.com/office/drawing/2014/main" id="{C1D46D9C-952A-9E45-B7CB-0B116A20A14F}"/>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1931806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5" name="bkg-3.10@3x-8.png" descr="bkg-3.10@3x-8.png">
            <a:extLst>
              <a:ext uri="{FF2B5EF4-FFF2-40B4-BE49-F238E27FC236}">
                <a16:creationId xmlns:a16="http://schemas.microsoft.com/office/drawing/2014/main" id="{DA50647C-E82F-3743-AFCC-20E52D009001}"/>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1730592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s">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lvl1pPr>
              <a:defRPr sz="3600" b="1" i="0" baseline="0">
                <a:solidFill>
                  <a:srgbClr val="426267"/>
                </a:solidFill>
                <a:latin typeface="Tahoma" panose="020B0604030504040204" pitchFamily="34" charset="0"/>
              </a:defRPr>
            </a:lvl1pPr>
          </a:lstStyle>
          <a:p>
            <a:r>
              <a:rPr lang="en-US"/>
              <a:t>Click to edit Master title style</a:t>
            </a:r>
            <a:endParaRPr/>
          </a:p>
        </p:txBody>
      </p:sp>
      <p:sp>
        <p:nvSpPr>
          <p:cNvPr id="70" name="Slide Number"/>
          <p:cNvSpPr txBox="1">
            <a:spLocks noGrp="1"/>
          </p:cNvSpPr>
          <p:nvPr>
            <p:ph type="sldNum" sz="quarter" idx="2"/>
          </p:nvPr>
        </p:nvSpPr>
        <p:spPr>
          <a:xfrm>
            <a:off x="11760382" y="6450271"/>
            <a:ext cx="333426" cy="287258"/>
          </a:xfrm>
          <a:prstGeom prst="rect">
            <a:avLst/>
          </a:prstGeom>
        </p:spPr>
        <p:txBody>
          <a:bodyPr/>
          <a:lstStyle/>
          <a:p>
            <a:fld id="{86CB4B4D-7CA3-9044-876B-883B54F8677D}" type="slidenum">
              <a:t>‹#›</a:t>
            </a:fld>
            <a:endParaRPr/>
          </a:p>
        </p:txBody>
      </p:sp>
      <p:sp>
        <p:nvSpPr>
          <p:cNvPr id="16" name="Image">
            <a:extLst>
              <a:ext uri="{FF2B5EF4-FFF2-40B4-BE49-F238E27FC236}">
                <a16:creationId xmlns:a16="http://schemas.microsoft.com/office/drawing/2014/main" id="{3D008947-2BF0-6E49-843D-81A824A8619A}"/>
              </a:ext>
            </a:extLst>
          </p:cNvPr>
          <p:cNvSpPr>
            <a:spLocks noGrp="1"/>
          </p:cNvSpPr>
          <p:nvPr>
            <p:ph type="pic" sz="quarter" idx="21"/>
          </p:nvPr>
        </p:nvSpPr>
        <p:spPr>
          <a:xfrm>
            <a:off x="720725" y="2225295"/>
            <a:ext cx="1911351" cy="1911351"/>
          </a:xfrm>
          <a:prstGeom prst="rect">
            <a:avLst/>
          </a:prstGeom>
        </p:spPr>
        <p:txBody>
          <a:bodyPr lIns="91439" tIns="45719" rIns="91439" bIns="45719" anchor="t">
            <a:noAutofit/>
          </a:bodyPr>
          <a:lstStyle/>
          <a:p>
            <a:r>
              <a:rPr lang="en-US"/>
              <a:t>Click icon to add picture</a:t>
            </a:r>
            <a:endParaRPr/>
          </a:p>
        </p:txBody>
      </p:sp>
      <p:sp>
        <p:nvSpPr>
          <p:cNvPr id="27" name="Image">
            <a:extLst>
              <a:ext uri="{FF2B5EF4-FFF2-40B4-BE49-F238E27FC236}">
                <a16:creationId xmlns:a16="http://schemas.microsoft.com/office/drawing/2014/main" id="{7AD13159-270C-FD42-B5DE-2B0225184110}"/>
              </a:ext>
            </a:extLst>
          </p:cNvPr>
          <p:cNvSpPr>
            <a:spLocks noGrp="1"/>
          </p:cNvSpPr>
          <p:nvPr>
            <p:ph type="pic" sz="quarter" idx="23"/>
          </p:nvPr>
        </p:nvSpPr>
        <p:spPr>
          <a:xfrm>
            <a:off x="3667124" y="2225830"/>
            <a:ext cx="1911351" cy="1911351"/>
          </a:xfrm>
          <a:prstGeom prst="rect">
            <a:avLst/>
          </a:prstGeom>
        </p:spPr>
        <p:txBody>
          <a:bodyPr lIns="91439" tIns="45719" rIns="91439" bIns="45719" anchor="t">
            <a:noAutofit/>
          </a:bodyPr>
          <a:lstStyle/>
          <a:p>
            <a:r>
              <a:rPr lang="en-US"/>
              <a:t>Click icon to add picture</a:t>
            </a:r>
            <a:endParaRPr/>
          </a:p>
        </p:txBody>
      </p:sp>
      <p:sp>
        <p:nvSpPr>
          <p:cNvPr id="29" name="Image">
            <a:extLst>
              <a:ext uri="{FF2B5EF4-FFF2-40B4-BE49-F238E27FC236}">
                <a16:creationId xmlns:a16="http://schemas.microsoft.com/office/drawing/2014/main" id="{55A2A10B-9510-2C4D-B6B9-7A0CEA4CBBC5}"/>
              </a:ext>
            </a:extLst>
          </p:cNvPr>
          <p:cNvSpPr>
            <a:spLocks noGrp="1"/>
          </p:cNvSpPr>
          <p:nvPr>
            <p:ph type="pic" sz="quarter" idx="25"/>
          </p:nvPr>
        </p:nvSpPr>
        <p:spPr>
          <a:xfrm>
            <a:off x="6613524" y="2225830"/>
            <a:ext cx="1911351" cy="1911351"/>
          </a:xfrm>
          <a:prstGeom prst="rect">
            <a:avLst/>
          </a:prstGeom>
        </p:spPr>
        <p:txBody>
          <a:bodyPr lIns="91439" tIns="45719" rIns="91439" bIns="45719" anchor="t">
            <a:noAutofit/>
          </a:bodyPr>
          <a:lstStyle/>
          <a:p>
            <a:r>
              <a:rPr lang="en-US"/>
              <a:t>Click icon to add picture</a:t>
            </a:r>
            <a:endParaRPr/>
          </a:p>
        </p:txBody>
      </p:sp>
      <p:sp>
        <p:nvSpPr>
          <p:cNvPr id="31" name="Image">
            <a:extLst>
              <a:ext uri="{FF2B5EF4-FFF2-40B4-BE49-F238E27FC236}">
                <a16:creationId xmlns:a16="http://schemas.microsoft.com/office/drawing/2014/main" id="{516E98F9-5F6D-3444-8FC0-773A2FDAFE1C}"/>
              </a:ext>
            </a:extLst>
          </p:cNvPr>
          <p:cNvSpPr>
            <a:spLocks noGrp="1"/>
          </p:cNvSpPr>
          <p:nvPr>
            <p:ph type="pic" sz="quarter" idx="27"/>
          </p:nvPr>
        </p:nvSpPr>
        <p:spPr>
          <a:xfrm>
            <a:off x="9559924" y="2225830"/>
            <a:ext cx="1911351" cy="1911351"/>
          </a:xfrm>
          <a:prstGeom prst="rect">
            <a:avLst/>
          </a:prstGeom>
        </p:spPr>
        <p:txBody>
          <a:bodyPr lIns="91439" tIns="45719" rIns="91439" bIns="45719" anchor="t">
            <a:noAutofit/>
          </a:bodyPr>
          <a:lstStyle/>
          <a:p>
            <a:r>
              <a:rPr lang="en-US"/>
              <a:t>Click icon to add picture</a:t>
            </a:r>
            <a:endParaRPr/>
          </a:p>
        </p:txBody>
      </p:sp>
      <p:sp>
        <p:nvSpPr>
          <p:cNvPr id="15" name="Double Click to Edit">
            <a:extLst>
              <a:ext uri="{FF2B5EF4-FFF2-40B4-BE49-F238E27FC236}">
                <a16:creationId xmlns:a16="http://schemas.microsoft.com/office/drawing/2014/main" id="{F6D0DC66-FD2F-DD4C-AA92-E985519D5730}"/>
              </a:ext>
            </a:extLst>
          </p:cNvPr>
          <p:cNvSpPr txBox="1">
            <a:spLocks noGrp="1"/>
          </p:cNvSpPr>
          <p:nvPr>
            <p:ph type="body" sz="quarter" idx="20"/>
          </p:nvPr>
        </p:nvSpPr>
        <p:spPr>
          <a:xfrm>
            <a:off x="406400" y="3773870"/>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
        <p:nvSpPr>
          <p:cNvPr id="26" name="Double Click to Edit">
            <a:extLst>
              <a:ext uri="{FF2B5EF4-FFF2-40B4-BE49-F238E27FC236}">
                <a16:creationId xmlns:a16="http://schemas.microsoft.com/office/drawing/2014/main" id="{F988972E-E3A6-2041-883E-69C4441E99FB}"/>
              </a:ext>
            </a:extLst>
          </p:cNvPr>
          <p:cNvSpPr txBox="1">
            <a:spLocks noGrp="1"/>
          </p:cNvSpPr>
          <p:nvPr>
            <p:ph type="body" sz="quarter" idx="22"/>
          </p:nvPr>
        </p:nvSpPr>
        <p:spPr>
          <a:xfrm>
            <a:off x="3352800" y="3780497"/>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
        <p:nvSpPr>
          <p:cNvPr id="28" name="Double Click to Edit">
            <a:extLst>
              <a:ext uri="{FF2B5EF4-FFF2-40B4-BE49-F238E27FC236}">
                <a16:creationId xmlns:a16="http://schemas.microsoft.com/office/drawing/2014/main" id="{63036868-B9CA-F441-854B-C236376CDB6C}"/>
              </a:ext>
            </a:extLst>
          </p:cNvPr>
          <p:cNvSpPr txBox="1">
            <a:spLocks noGrp="1"/>
          </p:cNvSpPr>
          <p:nvPr>
            <p:ph type="body" sz="quarter" idx="24"/>
          </p:nvPr>
        </p:nvSpPr>
        <p:spPr>
          <a:xfrm>
            <a:off x="6299200" y="3770558"/>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
        <p:nvSpPr>
          <p:cNvPr id="30" name="Double Click to Edit">
            <a:extLst>
              <a:ext uri="{FF2B5EF4-FFF2-40B4-BE49-F238E27FC236}">
                <a16:creationId xmlns:a16="http://schemas.microsoft.com/office/drawing/2014/main" id="{008A2CD1-FF69-AD45-8FFD-FCBB6D9C9EC6}"/>
              </a:ext>
            </a:extLst>
          </p:cNvPr>
          <p:cNvSpPr txBox="1">
            <a:spLocks noGrp="1"/>
          </p:cNvSpPr>
          <p:nvPr>
            <p:ph type="body" sz="quarter" idx="26"/>
          </p:nvPr>
        </p:nvSpPr>
        <p:spPr>
          <a:xfrm>
            <a:off x="9245600" y="3777185"/>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Tree>
    <p:extLst>
      <p:ext uri="{BB962C8B-B14F-4D97-AF65-F5344CB8AC3E}">
        <p14:creationId xmlns:p14="http://schemas.microsoft.com/office/powerpoint/2010/main" val="3539864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EC26-5BD0-DE48-97C7-DBEA33F951EA}"/>
              </a:ext>
            </a:extLst>
          </p:cNvPr>
          <p:cNvSpPr>
            <a:spLocks noGrp="1"/>
          </p:cNvSpPr>
          <p:nvPr>
            <p:ph type="title"/>
          </p:nvPr>
        </p:nvSpPr>
        <p:spPr/>
        <p:txBody>
          <a:bodyPr/>
          <a:lstStyle>
            <a:lvl1pPr>
              <a:defRPr>
                <a:solidFill>
                  <a:schemeClr val="tx2">
                    <a:lumMod val="10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1A72D1D-504C-C848-882B-5F5C7D41A7DF}"/>
              </a:ext>
            </a:extLst>
          </p:cNvPr>
          <p:cNvSpPr>
            <a:spLocks noGrp="1"/>
          </p:cNvSpPr>
          <p:nvPr>
            <p:ph type="sldNum" sz="quarter" idx="10"/>
          </p:nvPr>
        </p:nvSpPr>
        <p:spPr>
          <a:xfrm>
            <a:off x="11760382" y="6450271"/>
            <a:ext cx="333426" cy="287258"/>
          </a:xfrm>
          <a:prstGeom prst="rect">
            <a:avLst/>
          </a:prstGeom>
        </p:spPr>
        <p:txBody>
          <a:bodyPr/>
          <a:lstStyle/>
          <a:p>
            <a:fld id="{86CB4B4D-7CA3-9044-876B-883B54F8677D}" type="slidenum">
              <a:rPr lang="en-GB" smtClean="0"/>
              <a:pPr/>
              <a:t>‹#›</a:t>
            </a:fld>
            <a:endParaRPr lang="en-GB"/>
          </a:p>
        </p:txBody>
      </p:sp>
      <p:sp>
        <p:nvSpPr>
          <p:cNvPr id="4" name="Footer Placeholder 3">
            <a:extLst>
              <a:ext uri="{FF2B5EF4-FFF2-40B4-BE49-F238E27FC236}">
                <a16:creationId xmlns:a16="http://schemas.microsoft.com/office/drawing/2014/main" id="{A2C04A4F-40B8-B94B-AEF2-A26134EB16C6}"/>
              </a:ext>
            </a:extLst>
          </p:cNvPr>
          <p:cNvSpPr>
            <a:spLocks noGrp="1"/>
          </p:cNvSpPr>
          <p:nvPr>
            <p:ph type="ftr" sz="quarter" idx="11"/>
          </p:nvPr>
        </p:nvSpPr>
        <p:spPr>
          <a:xfrm>
            <a:off x="163322" y="6455400"/>
            <a:ext cx="4114800" cy="276999"/>
          </a:xfrm>
          <a:prstGeom prst="rect">
            <a:avLst/>
          </a:prstGeom>
        </p:spPr>
        <p:txBody>
          <a:bodyPr/>
          <a:lstStyle/>
          <a:p>
            <a:r>
              <a:rPr lang="en-GB"/>
              <a:t>© 2020 IDPro</a:t>
            </a:r>
          </a:p>
        </p:txBody>
      </p:sp>
      <p:sp>
        <p:nvSpPr>
          <p:cNvPr id="6" name="Text Placeholder 5">
            <a:extLst>
              <a:ext uri="{FF2B5EF4-FFF2-40B4-BE49-F238E27FC236}">
                <a16:creationId xmlns:a16="http://schemas.microsoft.com/office/drawing/2014/main" id="{BE91FC09-4861-0F41-8D18-A3D1502C04E8}"/>
              </a:ext>
            </a:extLst>
          </p:cNvPr>
          <p:cNvSpPr>
            <a:spLocks noGrp="1"/>
          </p:cNvSpPr>
          <p:nvPr>
            <p:ph type="body" sz="quarter" idx="12"/>
          </p:nvPr>
        </p:nvSpPr>
        <p:spPr>
          <a:xfrm>
            <a:off x="844550" y="1501775"/>
            <a:ext cx="10502900" cy="385445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44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Section Title">
    <p:spTree>
      <p:nvGrpSpPr>
        <p:cNvPr id="1" name=""/>
        <p:cNvGrpSpPr/>
        <p:nvPr/>
      </p:nvGrpSpPr>
      <p:grpSpPr>
        <a:xfrm>
          <a:off x="0" y="0"/>
          <a:ext cx="0" cy="0"/>
          <a:chOff x="0" y="0"/>
          <a:chExt cx="0" cy="0"/>
        </a:xfrm>
      </p:grpSpPr>
      <p:sp>
        <p:nvSpPr>
          <p:cNvPr id="12" name="Image"/>
          <p:cNvSpPr>
            <a:spLocks noGrp="1"/>
          </p:cNvSpPr>
          <p:nvPr>
            <p:ph type="pic" idx="13"/>
          </p:nvPr>
        </p:nvSpPr>
        <p:spPr>
          <a:xfrm>
            <a:off x="-34158" y="-38978"/>
            <a:ext cx="12260397" cy="6896473"/>
          </a:xfrm>
          <a:prstGeom prst="rect">
            <a:avLst/>
          </a:prstGeom>
        </p:spPr>
        <p:txBody>
          <a:bodyPr lIns="91439" tIns="45719" rIns="91439" bIns="45719" anchor="t">
            <a:noAutofit/>
          </a:bodyPr>
          <a:lstStyle/>
          <a:p>
            <a:r>
              <a:rPr lang="en-US"/>
              <a:t>Click icon to add picture</a:t>
            </a:r>
            <a:endParaRPr/>
          </a:p>
        </p:txBody>
      </p:sp>
      <p:sp>
        <p:nvSpPr>
          <p:cNvPr id="13" name="Title Text"/>
          <p:cNvSpPr txBox="1">
            <a:spLocks noGrp="1"/>
          </p:cNvSpPr>
          <p:nvPr>
            <p:ph type="title"/>
          </p:nvPr>
        </p:nvSpPr>
        <p:spPr>
          <a:xfrm>
            <a:off x="889000" y="3931594"/>
            <a:ext cx="10414000" cy="1158068"/>
          </a:xfrm>
          <a:prstGeom prst="rect">
            <a:avLst/>
          </a:prstGeom>
        </p:spPr>
        <p:txBody>
          <a:bodyPr anchor="b">
            <a:noAutofit/>
          </a:bodyPr>
          <a:lstStyle>
            <a:lvl1pPr>
              <a:defRPr>
                <a:solidFill>
                  <a:schemeClr val="tx2">
                    <a:lumMod val="10000"/>
                  </a:schemeClr>
                </a:solidFill>
              </a:defRPr>
            </a:lvl1pPr>
          </a:lstStyle>
          <a:p>
            <a:r>
              <a:rPr lang="en-US"/>
              <a:t>Click to edit Master title style</a:t>
            </a:r>
            <a:endParaRPr/>
          </a:p>
        </p:txBody>
      </p:sp>
      <p:sp>
        <p:nvSpPr>
          <p:cNvPr id="14" name="Body Level One…"/>
          <p:cNvSpPr txBox="1">
            <a:spLocks noGrp="1"/>
          </p:cNvSpPr>
          <p:nvPr>
            <p:ph type="body" sz="quarter" idx="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881319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x3">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81CD6F4C-5311-1FC9-F042-24E1404C5D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icture Placeholder 3"/>
          <p:cNvSpPr>
            <a:spLocks noGrp="1"/>
          </p:cNvSpPr>
          <p:nvPr>
            <p:ph type="pic" sz="quarter" idx="10"/>
          </p:nvPr>
        </p:nvSpPr>
        <p:spPr>
          <a:xfrm>
            <a:off x="1769939" y="878857"/>
            <a:ext cx="2133844" cy="2133844"/>
          </a:xfrm>
          <a:prstGeom prst="ellipse">
            <a:avLst/>
          </a:prstGeom>
          <a:ln>
            <a:solidFill>
              <a:schemeClr val="tx1"/>
            </a:solidFill>
          </a:ln>
        </p:spPr>
        <p:txBody>
          <a:bodyPr>
            <a:normAutofit/>
          </a:bodyPr>
          <a:lstStyle>
            <a:lvl1pPr>
              <a:defRPr sz="800"/>
            </a:lvl1pPr>
          </a:lstStyle>
          <a:p>
            <a:endParaRPr lang="en-US"/>
          </a:p>
        </p:txBody>
      </p:sp>
      <p:sp>
        <p:nvSpPr>
          <p:cNvPr id="16" name="Picture Placeholder 3"/>
          <p:cNvSpPr>
            <a:spLocks noGrp="1"/>
          </p:cNvSpPr>
          <p:nvPr>
            <p:ph type="pic" sz="quarter" idx="13"/>
          </p:nvPr>
        </p:nvSpPr>
        <p:spPr>
          <a:xfrm>
            <a:off x="5017231" y="878857"/>
            <a:ext cx="2133844" cy="2133844"/>
          </a:xfrm>
          <a:prstGeom prst="ellipse">
            <a:avLst/>
          </a:prstGeom>
          <a:ln>
            <a:solidFill>
              <a:schemeClr val="tx1"/>
            </a:solidFill>
          </a:ln>
        </p:spPr>
        <p:txBody>
          <a:bodyPr>
            <a:normAutofit/>
          </a:bodyPr>
          <a:lstStyle>
            <a:lvl1pPr>
              <a:defRPr sz="800"/>
            </a:lvl1pPr>
          </a:lstStyle>
          <a:p>
            <a:endParaRPr lang="en-US"/>
          </a:p>
        </p:txBody>
      </p:sp>
      <p:sp>
        <p:nvSpPr>
          <p:cNvPr id="20" name="Picture Placeholder 3"/>
          <p:cNvSpPr>
            <a:spLocks noGrp="1"/>
          </p:cNvSpPr>
          <p:nvPr>
            <p:ph type="pic" sz="quarter" idx="16"/>
          </p:nvPr>
        </p:nvSpPr>
        <p:spPr>
          <a:xfrm>
            <a:off x="8323142" y="878857"/>
            <a:ext cx="2133844" cy="2133844"/>
          </a:xfrm>
          <a:prstGeom prst="ellipse">
            <a:avLst/>
          </a:prstGeom>
          <a:ln>
            <a:solidFill>
              <a:schemeClr val="tx1"/>
            </a:solidFill>
          </a:ln>
        </p:spPr>
        <p:txBody>
          <a:bodyPr>
            <a:normAutofit/>
          </a:bodyPr>
          <a:lstStyle>
            <a:lvl1pPr>
              <a:defRPr sz="800"/>
            </a:lvl1pPr>
          </a:lstStyle>
          <a:p>
            <a:endParaRPr lang="en-US"/>
          </a:p>
        </p:txBody>
      </p:sp>
      <p:sp>
        <p:nvSpPr>
          <p:cNvPr id="32" name="Text Placeholder 15">
            <a:extLst>
              <a:ext uri="{FF2B5EF4-FFF2-40B4-BE49-F238E27FC236}">
                <a16:creationId xmlns:a16="http://schemas.microsoft.com/office/drawing/2014/main" id="{0C43CFA5-AC0C-A9B0-A510-E1784A57E766}"/>
              </a:ext>
            </a:extLst>
          </p:cNvPr>
          <p:cNvSpPr>
            <a:spLocks noGrp="1"/>
          </p:cNvSpPr>
          <p:nvPr userDrawn="1">
            <p:ph type="body" sz="quarter" idx="11" hasCustomPrompt="1"/>
          </p:nvPr>
        </p:nvSpPr>
        <p:spPr>
          <a:xfrm>
            <a:off x="963892" y="3243409"/>
            <a:ext cx="3711015" cy="601891"/>
          </a:xfrm>
        </p:spPr>
        <p:txBody>
          <a:bodyPr>
            <a:noAutofit/>
          </a:bodyPr>
          <a:lstStyle>
            <a:lvl1pPr marL="0" indent="0" algn="ctr">
              <a:buNone/>
              <a:defRPr sz="3600" b="1">
                <a:solidFill>
                  <a:schemeClr val="tx2"/>
                </a:solidFill>
                <a:latin typeface="+mj-lt"/>
              </a:defRPr>
            </a:lvl1pPr>
          </a:lstStyle>
          <a:p>
            <a:pPr lvl="0"/>
            <a:r>
              <a:rPr lang="en-US"/>
              <a:t>First Name</a:t>
            </a:r>
          </a:p>
        </p:txBody>
      </p:sp>
      <p:sp>
        <p:nvSpPr>
          <p:cNvPr id="33" name="Text Placeholder 17">
            <a:extLst>
              <a:ext uri="{FF2B5EF4-FFF2-40B4-BE49-F238E27FC236}">
                <a16:creationId xmlns:a16="http://schemas.microsoft.com/office/drawing/2014/main" id="{0E5A4390-2E54-6095-28DA-7DEFC88FF4E1}"/>
              </a:ext>
            </a:extLst>
          </p:cNvPr>
          <p:cNvSpPr>
            <a:spLocks noGrp="1"/>
          </p:cNvSpPr>
          <p:nvPr userDrawn="1">
            <p:ph type="body" sz="quarter" idx="12" hasCustomPrompt="1"/>
          </p:nvPr>
        </p:nvSpPr>
        <p:spPr>
          <a:xfrm>
            <a:off x="956009" y="4546517"/>
            <a:ext cx="3711015" cy="424162"/>
          </a:xfrm>
        </p:spPr>
        <p:txBody>
          <a:bodyPr/>
          <a:lstStyle>
            <a:lvl1pPr marL="0" indent="0" algn="ctr">
              <a:buNone/>
              <a:defRPr b="0" cap="none" spc="0">
                <a:ln w="0"/>
                <a:solidFill>
                  <a:schemeClr val="accent1"/>
                </a:solidFill>
                <a:effectLst/>
              </a:defRPr>
            </a:lvl1pPr>
          </a:lstStyle>
          <a:p>
            <a:pPr lvl="0"/>
            <a:r>
              <a:rPr lang="en-US"/>
              <a:t>Title</a:t>
            </a:r>
          </a:p>
        </p:txBody>
      </p:sp>
      <p:sp>
        <p:nvSpPr>
          <p:cNvPr id="34" name="Text Placeholder 27">
            <a:extLst>
              <a:ext uri="{FF2B5EF4-FFF2-40B4-BE49-F238E27FC236}">
                <a16:creationId xmlns:a16="http://schemas.microsoft.com/office/drawing/2014/main" id="{5F1A83DE-2E27-CBD8-FD48-4A777C586D7F}"/>
              </a:ext>
            </a:extLst>
          </p:cNvPr>
          <p:cNvSpPr>
            <a:spLocks noGrp="1"/>
          </p:cNvSpPr>
          <p:nvPr userDrawn="1">
            <p:ph type="body" sz="quarter" idx="17" hasCustomPrompt="1"/>
          </p:nvPr>
        </p:nvSpPr>
        <p:spPr>
          <a:xfrm>
            <a:off x="963890" y="3845300"/>
            <a:ext cx="3711015" cy="615391"/>
          </a:xfrm>
        </p:spPr>
        <p:txBody>
          <a:bodyPr>
            <a:normAutofit/>
          </a:bodyPr>
          <a:lstStyle>
            <a:lvl1pPr marL="0" indent="0" algn="ctr">
              <a:buNone/>
              <a:defRPr sz="3600" b="1">
                <a:latin typeface="+mj-lt"/>
              </a:defRPr>
            </a:lvl1pPr>
          </a:lstStyle>
          <a:p>
            <a:pPr lvl="0"/>
            <a:r>
              <a:rPr lang="en-US"/>
              <a:t>Last Name</a:t>
            </a:r>
          </a:p>
        </p:txBody>
      </p:sp>
      <p:sp>
        <p:nvSpPr>
          <p:cNvPr id="35" name="Text Placeholder 29">
            <a:extLst>
              <a:ext uri="{FF2B5EF4-FFF2-40B4-BE49-F238E27FC236}">
                <a16:creationId xmlns:a16="http://schemas.microsoft.com/office/drawing/2014/main" id="{EA30D1DD-784C-E036-B0CC-695A6128B4E7}"/>
              </a:ext>
            </a:extLst>
          </p:cNvPr>
          <p:cNvSpPr>
            <a:spLocks noGrp="1"/>
          </p:cNvSpPr>
          <p:nvPr userDrawn="1">
            <p:ph type="body" sz="quarter" idx="18" hasCustomPrompt="1"/>
          </p:nvPr>
        </p:nvSpPr>
        <p:spPr>
          <a:xfrm>
            <a:off x="956009" y="5032261"/>
            <a:ext cx="3718279" cy="520700"/>
          </a:xfrm>
        </p:spPr>
        <p:txBody>
          <a:bodyPr/>
          <a:lstStyle>
            <a:lvl1pPr marL="0" indent="0" algn="ctr">
              <a:buNone/>
              <a:defRPr>
                <a:solidFill>
                  <a:schemeClr val="accent1"/>
                </a:solidFill>
              </a:defRPr>
            </a:lvl1pPr>
          </a:lstStyle>
          <a:p>
            <a:pPr lvl="0"/>
            <a:r>
              <a:rPr lang="en-US"/>
              <a:t>Company</a:t>
            </a:r>
          </a:p>
        </p:txBody>
      </p:sp>
      <p:sp>
        <p:nvSpPr>
          <p:cNvPr id="36" name="Text Placeholder 15">
            <a:extLst>
              <a:ext uri="{FF2B5EF4-FFF2-40B4-BE49-F238E27FC236}">
                <a16:creationId xmlns:a16="http://schemas.microsoft.com/office/drawing/2014/main" id="{3485EEE6-5759-7B30-6EED-B47C22BD4BDA}"/>
              </a:ext>
            </a:extLst>
          </p:cNvPr>
          <p:cNvSpPr>
            <a:spLocks noGrp="1"/>
          </p:cNvSpPr>
          <p:nvPr userDrawn="1">
            <p:ph type="body" sz="quarter" idx="19" hasCustomPrompt="1"/>
          </p:nvPr>
        </p:nvSpPr>
        <p:spPr>
          <a:xfrm>
            <a:off x="4240492" y="3235704"/>
            <a:ext cx="3711015" cy="601891"/>
          </a:xfrm>
        </p:spPr>
        <p:txBody>
          <a:bodyPr>
            <a:noAutofit/>
          </a:bodyPr>
          <a:lstStyle>
            <a:lvl1pPr marL="0" indent="0" algn="ctr">
              <a:buNone/>
              <a:defRPr sz="3600" b="1">
                <a:solidFill>
                  <a:schemeClr val="tx2"/>
                </a:solidFill>
                <a:latin typeface="+mj-lt"/>
              </a:defRPr>
            </a:lvl1pPr>
          </a:lstStyle>
          <a:p>
            <a:pPr lvl="0"/>
            <a:r>
              <a:rPr lang="en-US"/>
              <a:t>First Name</a:t>
            </a:r>
          </a:p>
        </p:txBody>
      </p:sp>
      <p:sp>
        <p:nvSpPr>
          <p:cNvPr id="37" name="Text Placeholder 17">
            <a:extLst>
              <a:ext uri="{FF2B5EF4-FFF2-40B4-BE49-F238E27FC236}">
                <a16:creationId xmlns:a16="http://schemas.microsoft.com/office/drawing/2014/main" id="{6AC8FF25-B9BE-58DC-9E97-F2CA56A1409F}"/>
              </a:ext>
            </a:extLst>
          </p:cNvPr>
          <p:cNvSpPr>
            <a:spLocks noGrp="1"/>
          </p:cNvSpPr>
          <p:nvPr userDrawn="1">
            <p:ph type="body" sz="quarter" idx="20" hasCustomPrompt="1"/>
          </p:nvPr>
        </p:nvSpPr>
        <p:spPr>
          <a:xfrm>
            <a:off x="4232609" y="4538812"/>
            <a:ext cx="3711015" cy="424162"/>
          </a:xfrm>
        </p:spPr>
        <p:txBody>
          <a:bodyPr/>
          <a:lstStyle>
            <a:lvl1pPr marL="0" indent="0" algn="ctr">
              <a:buNone/>
              <a:defRPr b="0" cap="none" spc="0">
                <a:ln w="0"/>
                <a:solidFill>
                  <a:schemeClr val="accent1"/>
                </a:solidFill>
                <a:effectLst/>
              </a:defRPr>
            </a:lvl1pPr>
          </a:lstStyle>
          <a:p>
            <a:pPr lvl="0"/>
            <a:r>
              <a:rPr lang="en-US"/>
              <a:t>Title</a:t>
            </a:r>
          </a:p>
        </p:txBody>
      </p:sp>
      <p:sp>
        <p:nvSpPr>
          <p:cNvPr id="38" name="Text Placeholder 27">
            <a:extLst>
              <a:ext uri="{FF2B5EF4-FFF2-40B4-BE49-F238E27FC236}">
                <a16:creationId xmlns:a16="http://schemas.microsoft.com/office/drawing/2014/main" id="{364C7FF0-1DAB-E67B-7ACE-8FCD3533799B}"/>
              </a:ext>
            </a:extLst>
          </p:cNvPr>
          <p:cNvSpPr>
            <a:spLocks noGrp="1"/>
          </p:cNvSpPr>
          <p:nvPr userDrawn="1">
            <p:ph type="body" sz="quarter" idx="21" hasCustomPrompt="1"/>
          </p:nvPr>
        </p:nvSpPr>
        <p:spPr>
          <a:xfrm>
            <a:off x="4240490" y="3837595"/>
            <a:ext cx="3711015" cy="615391"/>
          </a:xfrm>
        </p:spPr>
        <p:txBody>
          <a:bodyPr>
            <a:normAutofit/>
          </a:bodyPr>
          <a:lstStyle>
            <a:lvl1pPr marL="0" indent="0" algn="ctr">
              <a:buNone/>
              <a:defRPr sz="3600" b="1">
                <a:latin typeface="+mj-lt"/>
              </a:defRPr>
            </a:lvl1pPr>
          </a:lstStyle>
          <a:p>
            <a:pPr lvl="0"/>
            <a:r>
              <a:rPr lang="en-US"/>
              <a:t>Last Name</a:t>
            </a:r>
          </a:p>
        </p:txBody>
      </p:sp>
      <p:sp>
        <p:nvSpPr>
          <p:cNvPr id="39" name="Text Placeholder 29">
            <a:extLst>
              <a:ext uri="{FF2B5EF4-FFF2-40B4-BE49-F238E27FC236}">
                <a16:creationId xmlns:a16="http://schemas.microsoft.com/office/drawing/2014/main" id="{3CB25260-C21D-D864-6671-67E39499068A}"/>
              </a:ext>
            </a:extLst>
          </p:cNvPr>
          <p:cNvSpPr>
            <a:spLocks noGrp="1"/>
          </p:cNvSpPr>
          <p:nvPr userDrawn="1">
            <p:ph type="body" sz="quarter" idx="22" hasCustomPrompt="1"/>
          </p:nvPr>
        </p:nvSpPr>
        <p:spPr>
          <a:xfrm>
            <a:off x="4232609" y="5024556"/>
            <a:ext cx="3718279" cy="520700"/>
          </a:xfrm>
        </p:spPr>
        <p:txBody>
          <a:bodyPr/>
          <a:lstStyle>
            <a:lvl1pPr marL="0" indent="0" algn="ctr">
              <a:buNone/>
              <a:defRPr>
                <a:solidFill>
                  <a:schemeClr val="accent1"/>
                </a:solidFill>
              </a:defRPr>
            </a:lvl1pPr>
          </a:lstStyle>
          <a:p>
            <a:pPr lvl="0"/>
            <a:r>
              <a:rPr lang="en-US"/>
              <a:t>Company</a:t>
            </a:r>
          </a:p>
        </p:txBody>
      </p:sp>
      <p:sp>
        <p:nvSpPr>
          <p:cNvPr id="40" name="Text Placeholder 15">
            <a:extLst>
              <a:ext uri="{FF2B5EF4-FFF2-40B4-BE49-F238E27FC236}">
                <a16:creationId xmlns:a16="http://schemas.microsoft.com/office/drawing/2014/main" id="{9BF04089-9529-6FC4-8937-F64510E46F6D}"/>
              </a:ext>
            </a:extLst>
          </p:cNvPr>
          <p:cNvSpPr>
            <a:spLocks noGrp="1"/>
          </p:cNvSpPr>
          <p:nvPr userDrawn="1">
            <p:ph type="body" sz="quarter" idx="23" hasCustomPrompt="1"/>
          </p:nvPr>
        </p:nvSpPr>
        <p:spPr>
          <a:xfrm>
            <a:off x="7524978" y="3198999"/>
            <a:ext cx="3711015" cy="601891"/>
          </a:xfrm>
        </p:spPr>
        <p:txBody>
          <a:bodyPr>
            <a:noAutofit/>
          </a:bodyPr>
          <a:lstStyle>
            <a:lvl1pPr marL="0" indent="0" algn="ctr">
              <a:buNone/>
              <a:defRPr sz="3600" b="1">
                <a:solidFill>
                  <a:schemeClr val="tx2"/>
                </a:solidFill>
                <a:latin typeface="+mj-lt"/>
              </a:defRPr>
            </a:lvl1pPr>
          </a:lstStyle>
          <a:p>
            <a:pPr lvl="0"/>
            <a:r>
              <a:rPr lang="en-US"/>
              <a:t>First Name</a:t>
            </a:r>
          </a:p>
        </p:txBody>
      </p:sp>
      <p:sp>
        <p:nvSpPr>
          <p:cNvPr id="41" name="Text Placeholder 17">
            <a:extLst>
              <a:ext uri="{FF2B5EF4-FFF2-40B4-BE49-F238E27FC236}">
                <a16:creationId xmlns:a16="http://schemas.microsoft.com/office/drawing/2014/main" id="{AE699C69-D296-7D88-6CF8-EE29330B118D}"/>
              </a:ext>
            </a:extLst>
          </p:cNvPr>
          <p:cNvSpPr>
            <a:spLocks noGrp="1"/>
          </p:cNvSpPr>
          <p:nvPr userDrawn="1">
            <p:ph type="body" sz="quarter" idx="24" hasCustomPrompt="1"/>
          </p:nvPr>
        </p:nvSpPr>
        <p:spPr>
          <a:xfrm>
            <a:off x="7517095" y="4502107"/>
            <a:ext cx="3711015" cy="424162"/>
          </a:xfrm>
        </p:spPr>
        <p:txBody>
          <a:bodyPr/>
          <a:lstStyle>
            <a:lvl1pPr marL="0" indent="0" algn="ctr">
              <a:buNone/>
              <a:defRPr b="0" cap="none" spc="0">
                <a:ln w="0"/>
                <a:solidFill>
                  <a:schemeClr val="accent1"/>
                </a:solidFill>
                <a:effectLst/>
              </a:defRPr>
            </a:lvl1pPr>
          </a:lstStyle>
          <a:p>
            <a:pPr lvl="0"/>
            <a:r>
              <a:rPr lang="en-US"/>
              <a:t>Title</a:t>
            </a:r>
          </a:p>
        </p:txBody>
      </p:sp>
      <p:sp>
        <p:nvSpPr>
          <p:cNvPr id="42" name="Text Placeholder 27">
            <a:extLst>
              <a:ext uri="{FF2B5EF4-FFF2-40B4-BE49-F238E27FC236}">
                <a16:creationId xmlns:a16="http://schemas.microsoft.com/office/drawing/2014/main" id="{F3121C9F-7A91-9896-8EC8-6C913CDDE553}"/>
              </a:ext>
            </a:extLst>
          </p:cNvPr>
          <p:cNvSpPr>
            <a:spLocks noGrp="1"/>
          </p:cNvSpPr>
          <p:nvPr userDrawn="1">
            <p:ph type="body" sz="quarter" idx="25" hasCustomPrompt="1"/>
          </p:nvPr>
        </p:nvSpPr>
        <p:spPr>
          <a:xfrm>
            <a:off x="7524976" y="3800890"/>
            <a:ext cx="3711015" cy="615391"/>
          </a:xfrm>
        </p:spPr>
        <p:txBody>
          <a:bodyPr>
            <a:normAutofit/>
          </a:bodyPr>
          <a:lstStyle>
            <a:lvl1pPr marL="0" indent="0" algn="ctr">
              <a:buNone/>
              <a:defRPr sz="3600" b="1">
                <a:latin typeface="+mj-lt"/>
              </a:defRPr>
            </a:lvl1pPr>
          </a:lstStyle>
          <a:p>
            <a:pPr lvl="0"/>
            <a:r>
              <a:rPr lang="en-US"/>
              <a:t>Last Name</a:t>
            </a:r>
          </a:p>
        </p:txBody>
      </p:sp>
      <p:sp>
        <p:nvSpPr>
          <p:cNvPr id="43" name="Text Placeholder 29">
            <a:extLst>
              <a:ext uri="{FF2B5EF4-FFF2-40B4-BE49-F238E27FC236}">
                <a16:creationId xmlns:a16="http://schemas.microsoft.com/office/drawing/2014/main" id="{A630311D-2F22-6293-C4C6-1A477CD0E841}"/>
              </a:ext>
            </a:extLst>
          </p:cNvPr>
          <p:cNvSpPr>
            <a:spLocks noGrp="1"/>
          </p:cNvSpPr>
          <p:nvPr userDrawn="1">
            <p:ph type="body" sz="quarter" idx="26" hasCustomPrompt="1"/>
          </p:nvPr>
        </p:nvSpPr>
        <p:spPr>
          <a:xfrm>
            <a:off x="7517095" y="4987851"/>
            <a:ext cx="3718279" cy="520700"/>
          </a:xfrm>
        </p:spPr>
        <p:txBody>
          <a:bodyPr/>
          <a:lstStyle>
            <a:lvl1pPr marL="0" indent="0" algn="ctr">
              <a:buNone/>
              <a:defRPr>
                <a:solidFill>
                  <a:schemeClr val="accent1"/>
                </a:solidFill>
              </a:defRPr>
            </a:lvl1pPr>
          </a:lstStyle>
          <a:p>
            <a:pPr lvl="0"/>
            <a:r>
              <a:rPr lang="en-US"/>
              <a:t>Company</a:t>
            </a:r>
          </a:p>
        </p:txBody>
      </p:sp>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8_Section Title">
    <p:spTree>
      <p:nvGrpSpPr>
        <p:cNvPr id="1" name=""/>
        <p:cNvGrpSpPr/>
        <p:nvPr/>
      </p:nvGrpSpPr>
      <p:grpSpPr>
        <a:xfrm>
          <a:off x="0" y="0"/>
          <a:ext cx="0" cy="0"/>
          <a:chOff x="0" y="0"/>
          <a:chExt cx="0" cy="0"/>
        </a:xfrm>
      </p:grpSpPr>
      <p:sp>
        <p:nvSpPr>
          <p:cNvPr id="13" name="Title Text"/>
          <p:cNvSpPr txBox="1">
            <a:spLocks noGrp="1"/>
          </p:cNvSpPr>
          <p:nvPr>
            <p:ph type="title" hasCustomPrompt="1"/>
          </p:nvPr>
        </p:nvSpPr>
        <p:spPr>
          <a:xfrm>
            <a:off x="889000" y="3462364"/>
            <a:ext cx="10414000" cy="1158068"/>
          </a:xfrm>
          <a:prstGeom prst="rect">
            <a:avLst/>
          </a:prstGeom>
        </p:spPr>
        <p:txBody>
          <a:bodyPr anchor="b">
            <a:noAutofit/>
          </a:bodyPr>
          <a:lstStyle>
            <a:lvl1pPr>
              <a:defRPr sz="480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Presenter name</a:t>
            </a:r>
            <a:endParaRPr/>
          </a:p>
        </p:txBody>
      </p:sp>
      <p:sp>
        <p:nvSpPr>
          <p:cNvPr id="14" name="Body Level One…"/>
          <p:cNvSpPr txBox="1">
            <a:spLocks noGrp="1"/>
          </p:cNvSpPr>
          <p:nvPr>
            <p:ph type="body" sz="quarter" idx="1" hasCustomPrompt="1"/>
          </p:nvPr>
        </p:nvSpPr>
        <p:spPr>
          <a:xfrm>
            <a:off x="889000" y="4594033"/>
            <a:ext cx="10414000" cy="1158068"/>
          </a:xfrm>
          <a:prstGeom prst="rect">
            <a:avLst/>
          </a:prstGeom>
        </p:spPr>
        <p:txBody>
          <a:bodyPr anchor="t">
            <a:noAutofit/>
          </a:bodyPr>
          <a:lstStyle>
            <a:lvl1pPr marL="0" indent="0">
              <a:spcBef>
                <a:spcPts val="0"/>
              </a:spcBef>
              <a:buSzTx/>
              <a:buNone/>
              <a:defRPr sz="4200" cap="none" baseline="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Other Info</a:t>
            </a:r>
            <a:endParaRPr/>
          </a:p>
        </p:txBody>
      </p:sp>
      <p:pic>
        <p:nvPicPr>
          <p:cNvPr id="6" name="RGB-Color@3x-8.png" descr="RGB-Color@3x-8.png">
            <a:extLst>
              <a:ext uri="{FF2B5EF4-FFF2-40B4-BE49-F238E27FC236}">
                <a16:creationId xmlns:a16="http://schemas.microsoft.com/office/drawing/2014/main" id="{CEA0A474-8E3D-4646-A4A3-E37FC1F90227}"/>
              </a:ext>
            </a:extLst>
          </p:cNvPr>
          <p:cNvPicPr>
            <a:picLocks noChangeAspect="1"/>
          </p:cNvPicPr>
          <p:nvPr userDrawn="1"/>
        </p:nvPicPr>
        <p:blipFill>
          <a:blip r:embed="rId2"/>
          <a:stretch>
            <a:fillRect/>
          </a:stretch>
        </p:blipFill>
        <p:spPr>
          <a:xfrm>
            <a:off x="2612661" y="615542"/>
            <a:ext cx="6733709" cy="2587924"/>
          </a:xfrm>
          <a:prstGeom prst="rect">
            <a:avLst/>
          </a:prstGeom>
          <a:ln w="12700">
            <a:miter lim="400000"/>
          </a:ln>
        </p:spPr>
      </p:pic>
    </p:spTree>
    <p:extLst>
      <p:ext uri="{BB962C8B-B14F-4D97-AF65-F5344CB8AC3E}">
        <p14:creationId xmlns:p14="http://schemas.microsoft.com/office/powerpoint/2010/main" val="217431607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ection Title">
    <p:spTree>
      <p:nvGrpSpPr>
        <p:cNvPr id="1" name=""/>
        <p:cNvGrpSpPr/>
        <p:nvPr/>
      </p:nvGrpSpPr>
      <p:grpSpPr>
        <a:xfrm>
          <a:off x="0" y="0"/>
          <a:ext cx="0" cy="0"/>
          <a:chOff x="0" y="0"/>
          <a:chExt cx="0" cy="0"/>
        </a:xfrm>
      </p:grpSpPr>
      <p:pic>
        <p:nvPicPr>
          <p:cNvPr id="6" name="title-3.6@3x-8.png" descr="title-3.6@3x-8.png">
            <a:extLst>
              <a:ext uri="{FF2B5EF4-FFF2-40B4-BE49-F238E27FC236}">
                <a16:creationId xmlns:a16="http://schemas.microsoft.com/office/drawing/2014/main" id="{B91C1D93-ADDB-3B45-81F3-912B65BC94B7}"/>
              </a:ext>
            </a:extLst>
          </p:cNvPr>
          <p:cNvPicPr>
            <a:picLocks noChangeAspect="1"/>
          </p:cNvPicPr>
          <p:nvPr userDrawn="1"/>
        </p:nvPicPr>
        <p:blipFill>
          <a:blip r:embed="rId2"/>
          <a:srcRect/>
          <a:stretch>
            <a:fillRect/>
          </a:stretch>
        </p:blipFill>
        <p:spPr>
          <a:xfrm>
            <a:off x="-3992" y="-10904"/>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5926113" y="6514852"/>
            <a:ext cx="333426" cy="28725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395235544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Section Title">
    <p:spTree>
      <p:nvGrpSpPr>
        <p:cNvPr id="1" name=""/>
        <p:cNvGrpSpPr/>
        <p:nvPr/>
      </p:nvGrpSpPr>
      <p:grpSpPr>
        <a:xfrm>
          <a:off x="0" y="0"/>
          <a:ext cx="0" cy="0"/>
          <a:chOff x="0" y="0"/>
          <a:chExt cx="0" cy="0"/>
        </a:xfrm>
      </p:grpSpPr>
      <p:pic>
        <p:nvPicPr>
          <p:cNvPr id="7" name="title-3.4@3x-8.png" descr="title-3.4@3x-8.png">
            <a:extLst>
              <a:ext uri="{FF2B5EF4-FFF2-40B4-BE49-F238E27FC236}">
                <a16:creationId xmlns:a16="http://schemas.microsoft.com/office/drawing/2014/main" id="{B7B98770-FC1C-1240-A002-85794F2F89BA}"/>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xfrm>
            <a:off x="5926113" y="6514852"/>
            <a:ext cx="333426" cy="28725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36963640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Section Title">
    <p:spTree>
      <p:nvGrpSpPr>
        <p:cNvPr id="1" name=""/>
        <p:cNvGrpSpPr/>
        <p:nvPr/>
      </p:nvGrpSpPr>
      <p:grpSpPr>
        <a:xfrm>
          <a:off x="0" y="0"/>
          <a:ext cx="0" cy="0"/>
          <a:chOff x="0" y="0"/>
          <a:chExt cx="0" cy="0"/>
        </a:xfrm>
      </p:grpSpPr>
      <p:pic>
        <p:nvPicPr>
          <p:cNvPr id="6" name="title-3.5@3x-8.png" descr="title-3.5@3x-8.png">
            <a:extLst>
              <a:ext uri="{FF2B5EF4-FFF2-40B4-BE49-F238E27FC236}">
                <a16:creationId xmlns:a16="http://schemas.microsoft.com/office/drawing/2014/main" id="{FCDB4D7E-CBB9-F845-A065-4FB03C9E1F1F}"/>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05879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Section Title">
    <p:spTree>
      <p:nvGrpSpPr>
        <p:cNvPr id="1" name=""/>
        <p:cNvGrpSpPr/>
        <p:nvPr/>
      </p:nvGrpSpPr>
      <p:grpSpPr>
        <a:xfrm>
          <a:off x="0" y="0"/>
          <a:ext cx="0" cy="0"/>
          <a:chOff x="0" y="0"/>
          <a:chExt cx="0" cy="0"/>
        </a:xfrm>
      </p:grpSpPr>
      <p:pic>
        <p:nvPicPr>
          <p:cNvPr id="7" name="title-3.7@3x-8.png" descr="title-3.7@3x-8.png">
            <a:extLst>
              <a:ext uri="{FF2B5EF4-FFF2-40B4-BE49-F238E27FC236}">
                <a16:creationId xmlns:a16="http://schemas.microsoft.com/office/drawing/2014/main" id="{43E69D95-E08E-5241-B685-D00E536BEA78}"/>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27349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7_Section Title">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16A3ACFE-2788-D44A-9232-33D27DAB8EF1}"/>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390000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_Section Title">
    <p:spTree>
      <p:nvGrpSpPr>
        <p:cNvPr id="1" name=""/>
        <p:cNvGrpSpPr/>
        <p:nvPr/>
      </p:nvGrpSpPr>
      <p:grpSpPr>
        <a:xfrm>
          <a:off x="0" y="0"/>
          <a:ext cx="0" cy="0"/>
          <a:chOff x="0" y="0"/>
          <a:chExt cx="0" cy="0"/>
        </a:xfrm>
      </p:grpSpPr>
      <p:pic>
        <p:nvPicPr>
          <p:cNvPr id="6" name="title-3.8@3x-8.png" descr="title-3.8@3x-8.png">
            <a:extLst>
              <a:ext uri="{FF2B5EF4-FFF2-40B4-BE49-F238E27FC236}">
                <a16:creationId xmlns:a16="http://schemas.microsoft.com/office/drawing/2014/main" id="{C4790745-9FBE-464D-81C6-272C1D32420C}"/>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479675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Section Title">
    <p:spTree>
      <p:nvGrpSpPr>
        <p:cNvPr id="1" name=""/>
        <p:cNvGrpSpPr/>
        <p:nvPr/>
      </p:nvGrpSpPr>
      <p:grpSpPr>
        <a:xfrm>
          <a:off x="0" y="0"/>
          <a:ext cx="0" cy="0"/>
          <a:chOff x="0" y="0"/>
          <a:chExt cx="0" cy="0"/>
        </a:xfrm>
      </p:grpSpPr>
      <p:pic>
        <p:nvPicPr>
          <p:cNvPr id="7" name="title-3.9@3x-8.png" descr="title-3.9@3x-8.png">
            <a:extLst>
              <a:ext uri="{FF2B5EF4-FFF2-40B4-BE49-F238E27FC236}">
                <a16:creationId xmlns:a16="http://schemas.microsoft.com/office/drawing/2014/main" id="{0C0B7E80-EE17-0447-912F-FE53E08A3E7E}"/>
              </a:ext>
            </a:extLst>
          </p:cNvPr>
          <p:cNvPicPr>
            <a:picLocks noChangeAspect="1"/>
          </p:cNvPicPr>
          <p:nvPr userDrawn="1"/>
        </p:nvPicPr>
        <p:blipFill>
          <a:blip r:embed="rId2"/>
          <a:srcRect/>
          <a:stretch>
            <a:fillRect/>
          </a:stretch>
        </p:blipFill>
        <p:spPr>
          <a:xfrm>
            <a:off x="-34158" y="-38978"/>
            <a:ext cx="12260397" cy="6896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3" name="Title Text"/>
          <p:cNvSpPr txBox="1">
            <a:spLocks noGrp="1"/>
          </p:cNvSpPr>
          <p:nvPr>
            <p:ph type="title" hasCustomPrompt="1"/>
          </p:nvPr>
        </p:nvSpPr>
        <p:spPr>
          <a:xfrm>
            <a:off x="889000" y="3931594"/>
            <a:ext cx="10414000" cy="1158068"/>
          </a:xfrm>
          <a:prstGeom prst="rect">
            <a:avLst/>
          </a:prstGeom>
        </p:spPr>
        <p:txBody>
          <a:bodyPr anchor="b">
            <a:noAutofit/>
          </a:bodyPr>
          <a:lstStyle>
            <a:lvl1pPr>
              <a:defRPr b="1" i="0">
                <a:latin typeface="Tahoma" panose="020B0604030504040204" pitchFamily="34" charset="0"/>
              </a:defRPr>
            </a:lvl1pPr>
          </a:lstStyle>
          <a:p>
            <a:r>
              <a:rPr lang="en-US"/>
              <a:t>Header</a:t>
            </a:r>
            <a:endParaRPr/>
          </a:p>
        </p:txBody>
      </p:sp>
      <p:sp>
        <p:nvSpPr>
          <p:cNvPr id="14" name="Body Level One…"/>
          <p:cNvSpPr txBox="1">
            <a:spLocks noGrp="1"/>
          </p:cNvSpPr>
          <p:nvPr>
            <p:ph type="body" sz="quarter" idx="1" hasCustomPrompt="1"/>
          </p:nvPr>
        </p:nvSpPr>
        <p:spPr>
          <a:xfrm>
            <a:off x="889000" y="5063263"/>
            <a:ext cx="10414000" cy="1158068"/>
          </a:xfrm>
          <a:prstGeom prst="rect">
            <a:avLst/>
          </a:prstGeom>
        </p:spPr>
        <p:txBody>
          <a:bodyPr anchor="t">
            <a:noAutofit/>
          </a:bodyPr>
          <a:lstStyle>
            <a:lvl1pPr marL="0" indent="0">
              <a:spcBef>
                <a:spcPts val="0"/>
              </a:spcBef>
              <a:buSzTx/>
              <a:buNone/>
              <a:defRPr sz="6650" cap="all">
                <a:solidFill>
                  <a:srgbClr val="FFFFFF"/>
                </a:solidFill>
              </a:defRPr>
            </a:lvl1pPr>
            <a:lvl2pPr marL="0" indent="0">
              <a:spcBef>
                <a:spcPts val="0"/>
              </a:spcBef>
              <a:buSzTx/>
              <a:buNone/>
              <a:defRPr sz="6650" cap="all">
                <a:solidFill>
                  <a:srgbClr val="FFFFFF"/>
                </a:solidFill>
              </a:defRPr>
            </a:lvl2pPr>
            <a:lvl3pPr marL="0" indent="0">
              <a:spcBef>
                <a:spcPts val="0"/>
              </a:spcBef>
              <a:buSzTx/>
              <a:buNone/>
              <a:defRPr sz="6650" cap="all">
                <a:solidFill>
                  <a:srgbClr val="FFFFFF"/>
                </a:solidFill>
              </a:defRPr>
            </a:lvl3pPr>
            <a:lvl4pPr marL="0" indent="0">
              <a:spcBef>
                <a:spcPts val="0"/>
              </a:spcBef>
              <a:buSzTx/>
              <a:buNone/>
              <a:defRPr sz="6650" cap="all">
                <a:solidFill>
                  <a:srgbClr val="FFFFFF"/>
                </a:solidFill>
              </a:defRPr>
            </a:lvl4pPr>
            <a:lvl5pPr marL="0" indent="0">
              <a:spcBef>
                <a:spcPts val="0"/>
              </a:spcBef>
              <a:buSzTx/>
              <a:buNone/>
              <a:defRPr sz="6650" cap="all">
                <a:solidFill>
                  <a:srgbClr val="FFFFFF"/>
                </a:solidFill>
              </a:defRPr>
            </a:lvl5pPr>
          </a:lstStyle>
          <a:p>
            <a:pPr lvl="0"/>
            <a:r>
              <a:rPr lang="en-US"/>
              <a:t>Sub-Header</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097222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3" name="“Type a quote here.”"/>
          <p:cNvSpPr txBox="1">
            <a:spLocks noGrp="1"/>
          </p:cNvSpPr>
          <p:nvPr>
            <p:ph type="body" sz="quarter" idx="14"/>
          </p:nvPr>
        </p:nvSpPr>
        <p:spPr>
          <a:xfrm>
            <a:off x="1193800" y="195673"/>
            <a:ext cx="9810750" cy="656590"/>
          </a:xfrm>
          <a:prstGeom prst="rect">
            <a:avLst/>
          </a:prstGeom>
        </p:spPr>
        <p:txBody>
          <a:bodyPr>
            <a:spAutoFit/>
          </a:bodyPr>
          <a:lstStyle>
            <a:lvl1pPr marL="0" indent="0" algn="ctr">
              <a:spcBef>
                <a:spcPts val="0"/>
              </a:spcBef>
              <a:buSzTx/>
              <a:buNone/>
              <a:defRPr sz="3600" i="1">
                <a:solidFill>
                  <a:srgbClr val="DB5E28"/>
                </a:solidFill>
                <a:latin typeface="Tahoma" panose="020B0604030504040204" pitchFamily="34" charset="0"/>
                <a:ea typeface="Tahoma" panose="020B0604030504040204" pitchFamily="34" charset="0"/>
                <a:cs typeface="Tahoma" panose="020B0604030504040204" pitchFamily="34" charset="0"/>
                <a:sym typeface="Barlow Condensed Bold"/>
              </a:defRPr>
            </a:lvl1pPr>
          </a:lstStyle>
          <a:p>
            <a:pPr lvl="0"/>
            <a:r>
              <a:rPr lang="en-US"/>
              <a:t>Edit Master text styles</a:t>
            </a:r>
          </a:p>
        </p:txBody>
      </p:sp>
      <p:sp>
        <p:nvSpPr>
          <p:cNvPr id="54" name="Slide Number"/>
          <p:cNvSpPr txBox="1">
            <a:spLocks noGrp="1"/>
          </p:cNvSpPr>
          <p:nvPr>
            <p:ph type="sldNum" sz="quarter" idx="2"/>
          </p:nvPr>
        </p:nvSpPr>
        <p:spPr>
          <a:xfrm>
            <a:off x="5926113" y="6514852"/>
            <a:ext cx="333426" cy="28725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172673440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_White">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2FF92CEA-C34D-F548-BEF9-5A47B3463013}"/>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cap="none" baseline="0">
                <a:solidFill>
                  <a:schemeClr val="tx2">
                    <a:lumMod val="10000"/>
                  </a:schemeClr>
                </a:solidFill>
              </a:defRPr>
            </a:lvl1pPr>
          </a:lstStyle>
          <a:p>
            <a:r>
              <a:rPr lang="en-US"/>
              <a:t>Click to edit Master title style</a:t>
            </a:r>
          </a:p>
        </p:txBody>
      </p:sp>
    </p:spTree>
    <p:extLst>
      <p:ext uri="{BB962C8B-B14F-4D97-AF65-F5344CB8AC3E}">
        <p14:creationId xmlns:p14="http://schemas.microsoft.com/office/powerpoint/2010/main" val="1050795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F131E053-1AD7-19F2-BB7B-DB6274FC75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899886"/>
            <a:ext cx="10515600" cy="901194"/>
          </a:xfrm>
        </p:spPr>
        <p:txBody>
          <a:bodyPr>
            <a:normAutofit/>
          </a:bodyPr>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
        <p:nvSpPr>
          <p:cNvPr id="3" name="Content Placeholder 2"/>
          <p:cNvSpPr>
            <a:spLocks noGrp="1"/>
          </p:cNvSpPr>
          <p:nvPr>
            <p:ph idx="1"/>
          </p:nvPr>
        </p:nvSpPr>
        <p:spPr>
          <a:xfrm>
            <a:off x="838200" y="1825625"/>
            <a:ext cx="10515600" cy="3631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851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7" name="bkg-3.5@3x-8.png" descr="bkg-3.5@3x-8.png">
            <a:extLst>
              <a:ext uri="{FF2B5EF4-FFF2-40B4-BE49-F238E27FC236}">
                <a16:creationId xmlns:a16="http://schemas.microsoft.com/office/drawing/2014/main" id="{FEBE5AF2-9CB9-7C44-9F0A-3BE035CF517D}"/>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307500700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5" name="bkg-3.6@3x-8.png" descr="bkg-3.6@3x-8.png">
            <a:extLst>
              <a:ext uri="{FF2B5EF4-FFF2-40B4-BE49-F238E27FC236}">
                <a16:creationId xmlns:a16="http://schemas.microsoft.com/office/drawing/2014/main" id="{F95D34B3-216C-C841-B1B4-0690D127E067}"/>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317970002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Section_White">
    <p:spTree>
      <p:nvGrpSpPr>
        <p:cNvPr id="1" name=""/>
        <p:cNvGrpSpPr/>
        <p:nvPr/>
      </p:nvGrpSpPr>
      <p:grpSpPr>
        <a:xfrm>
          <a:off x="0" y="0"/>
          <a:ext cx="0" cy="0"/>
          <a:chOff x="0" y="0"/>
          <a:chExt cx="0" cy="0"/>
        </a:xfrm>
      </p:grpSpPr>
      <p:pic>
        <p:nvPicPr>
          <p:cNvPr id="6" name="bkg-3.7@3x-8.png" descr="bkg-3.7@3x-8.png">
            <a:extLst>
              <a:ext uri="{FF2B5EF4-FFF2-40B4-BE49-F238E27FC236}">
                <a16:creationId xmlns:a16="http://schemas.microsoft.com/office/drawing/2014/main" id="{65485BA6-89F4-7647-AEB5-42825D2B1438}"/>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spTree>
    <p:extLst>
      <p:ext uri="{BB962C8B-B14F-4D97-AF65-F5344CB8AC3E}">
        <p14:creationId xmlns:p14="http://schemas.microsoft.com/office/powerpoint/2010/main" val="103525373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5" name="bkg-3.8@3x-8.png" descr="bkg-3.8@3x-8.png">
            <a:extLst>
              <a:ext uri="{FF2B5EF4-FFF2-40B4-BE49-F238E27FC236}">
                <a16:creationId xmlns:a16="http://schemas.microsoft.com/office/drawing/2014/main" id="{12A2CDB3-F470-CE4F-AE66-9867E393F43D}"/>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322023251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6" name="bkg-3.9@3x-8.png" descr="bkg-3.9@3x-8.png">
            <a:extLst>
              <a:ext uri="{FF2B5EF4-FFF2-40B4-BE49-F238E27FC236}">
                <a16:creationId xmlns:a16="http://schemas.microsoft.com/office/drawing/2014/main" id="{C1D46D9C-952A-9E45-B7CB-0B116A20A14F}"/>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61848229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_Section_White">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0143EA2D-3AD2-0044-9426-ACEA40DA4D63}"/>
              </a:ext>
            </a:extLst>
          </p:cNvPr>
          <p:cNvSpPr>
            <a:spLocks noGrp="1"/>
          </p:cNvSpPr>
          <p:nvPr>
            <p:ph type="title"/>
          </p:nvPr>
        </p:nvSpPr>
        <p:spPr>
          <a:xfrm>
            <a:off x="844550" y="2090487"/>
            <a:ext cx="5361585" cy="2677027"/>
          </a:xfrm>
        </p:spPr>
        <p:txBody>
          <a:bodyPr/>
          <a:lstStyle>
            <a:lvl1pPr>
              <a:defRPr>
                <a:solidFill>
                  <a:schemeClr val="tx2">
                    <a:lumMod val="10000"/>
                  </a:schemeClr>
                </a:solidFill>
              </a:defRPr>
            </a:lvl1pPr>
          </a:lstStyle>
          <a:p>
            <a:r>
              <a:rPr lang="en-US"/>
              <a:t>Click to edit Master title style</a:t>
            </a:r>
          </a:p>
        </p:txBody>
      </p:sp>
      <p:pic>
        <p:nvPicPr>
          <p:cNvPr id="5" name="bkg-3.10@3x-8.png" descr="bkg-3.10@3x-8.png">
            <a:extLst>
              <a:ext uri="{FF2B5EF4-FFF2-40B4-BE49-F238E27FC236}">
                <a16:creationId xmlns:a16="http://schemas.microsoft.com/office/drawing/2014/main" id="{DA50647C-E82F-3743-AFCC-20E52D009001}"/>
              </a:ext>
            </a:extLst>
          </p:cNvPr>
          <p:cNvPicPr>
            <a:picLocks noChangeAspect="1"/>
          </p:cNvPicPr>
          <p:nvPr userDrawn="1"/>
        </p:nvPicPr>
        <p:blipFill>
          <a:blip r:embed="rId2"/>
          <a:srcRect/>
          <a:stretch>
            <a:fillRect/>
          </a:stretch>
        </p:blipFill>
        <p:spPr>
          <a:xfrm>
            <a:off x="0" y="0"/>
            <a:ext cx="12192000" cy="685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391919547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 columns">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lvl1pPr>
              <a:defRPr sz="3600" b="1" i="0" baseline="0">
                <a:solidFill>
                  <a:srgbClr val="426267"/>
                </a:solidFill>
                <a:latin typeface="Tahoma" panose="020B0604030504040204" pitchFamily="34" charset="0"/>
              </a:defRPr>
            </a:lvl1pPr>
          </a:lstStyle>
          <a:p>
            <a:r>
              <a:rPr lang="en-US"/>
              <a:t>Click to edit Master title style</a:t>
            </a:r>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6" name="Image">
            <a:extLst>
              <a:ext uri="{FF2B5EF4-FFF2-40B4-BE49-F238E27FC236}">
                <a16:creationId xmlns:a16="http://schemas.microsoft.com/office/drawing/2014/main" id="{3D008947-2BF0-6E49-843D-81A824A8619A}"/>
              </a:ext>
            </a:extLst>
          </p:cNvPr>
          <p:cNvSpPr>
            <a:spLocks noGrp="1"/>
          </p:cNvSpPr>
          <p:nvPr>
            <p:ph type="pic" sz="quarter" idx="21"/>
          </p:nvPr>
        </p:nvSpPr>
        <p:spPr>
          <a:xfrm>
            <a:off x="720725" y="2225295"/>
            <a:ext cx="1911351" cy="1911351"/>
          </a:xfrm>
          <a:prstGeom prst="rect">
            <a:avLst/>
          </a:prstGeom>
        </p:spPr>
        <p:txBody>
          <a:bodyPr lIns="91439" tIns="45719" rIns="91439" bIns="45719" anchor="t">
            <a:noAutofit/>
          </a:bodyPr>
          <a:lstStyle/>
          <a:p>
            <a:r>
              <a:rPr lang="en-US"/>
              <a:t>Click icon to add picture</a:t>
            </a:r>
            <a:endParaRPr/>
          </a:p>
        </p:txBody>
      </p:sp>
      <p:sp>
        <p:nvSpPr>
          <p:cNvPr id="27" name="Image">
            <a:extLst>
              <a:ext uri="{FF2B5EF4-FFF2-40B4-BE49-F238E27FC236}">
                <a16:creationId xmlns:a16="http://schemas.microsoft.com/office/drawing/2014/main" id="{7AD13159-270C-FD42-B5DE-2B0225184110}"/>
              </a:ext>
            </a:extLst>
          </p:cNvPr>
          <p:cNvSpPr>
            <a:spLocks noGrp="1"/>
          </p:cNvSpPr>
          <p:nvPr>
            <p:ph type="pic" sz="quarter" idx="23"/>
          </p:nvPr>
        </p:nvSpPr>
        <p:spPr>
          <a:xfrm>
            <a:off x="3667124" y="2225830"/>
            <a:ext cx="1911351" cy="1911351"/>
          </a:xfrm>
          <a:prstGeom prst="rect">
            <a:avLst/>
          </a:prstGeom>
        </p:spPr>
        <p:txBody>
          <a:bodyPr lIns="91439" tIns="45719" rIns="91439" bIns="45719" anchor="t">
            <a:noAutofit/>
          </a:bodyPr>
          <a:lstStyle/>
          <a:p>
            <a:r>
              <a:rPr lang="en-US"/>
              <a:t>Click icon to add picture</a:t>
            </a:r>
            <a:endParaRPr/>
          </a:p>
        </p:txBody>
      </p:sp>
      <p:sp>
        <p:nvSpPr>
          <p:cNvPr id="29" name="Image">
            <a:extLst>
              <a:ext uri="{FF2B5EF4-FFF2-40B4-BE49-F238E27FC236}">
                <a16:creationId xmlns:a16="http://schemas.microsoft.com/office/drawing/2014/main" id="{55A2A10B-9510-2C4D-B6B9-7A0CEA4CBBC5}"/>
              </a:ext>
            </a:extLst>
          </p:cNvPr>
          <p:cNvSpPr>
            <a:spLocks noGrp="1"/>
          </p:cNvSpPr>
          <p:nvPr>
            <p:ph type="pic" sz="quarter" idx="25"/>
          </p:nvPr>
        </p:nvSpPr>
        <p:spPr>
          <a:xfrm>
            <a:off x="6613524" y="2225830"/>
            <a:ext cx="1911351" cy="1911351"/>
          </a:xfrm>
          <a:prstGeom prst="rect">
            <a:avLst/>
          </a:prstGeom>
        </p:spPr>
        <p:txBody>
          <a:bodyPr lIns="91439" tIns="45719" rIns="91439" bIns="45719" anchor="t">
            <a:noAutofit/>
          </a:bodyPr>
          <a:lstStyle/>
          <a:p>
            <a:r>
              <a:rPr lang="en-US"/>
              <a:t>Click icon to add picture</a:t>
            </a:r>
            <a:endParaRPr/>
          </a:p>
        </p:txBody>
      </p:sp>
      <p:sp>
        <p:nvSpPr>
          <p:cNvPr id="31" name="Image">
            <a:extLst>
              <a:ext uri="{FF2B5EF4-FFF2-40B4-BE49-F238E27FC236}">
                <a16:creationId xmlns:a16="http://schemas.microsoft.com/office/drawing/2014/main" id="{516E98F9-5F6D-3444-8FC0-773A2FDAFE1C}"/>
              </a:ext>
            </a:extLst>
          </p:cNvPr>
          <p:cNvSpPr>
            <a:spLocks noGrp="1"/>
          </p:cNvSpPr>
          <p:nvPr>
            <p:ph type="pic" sz="quarter" idx="27"/>
          </p:nvPr>
        </p:nvSpPr>
        <p:spPr>
          <a:xfrm>
            <a:off x="9559924" y="2225830"/>
            <a:ext cx="1911351" cy="1911351"/>
          </a:xfrm>
          <a:prstGeom prst="rect">
            <a:avLst/>
          </a:prstGeom>
        </p:spPr>
        <p:txBody>
          <a:bodyPr lIns="91439" tIns="45719" rIns="91439" bIns="45719" anchor="t">
            <a:noAutofit/>
          </a:bodyPr>
          <a:lstStyle/>
          <a:p>
            <a:r>
              <a:rPr lang="en-US"/>
              <a:t>Click icon to add picture</a:t>
            </a:r>
            <a:endParaRPr/>
          </a:p>
        </p:txBody>
      </p:sp>
      <p:sp>
        <p:nvSpPr>
          <p:cNvPr id="15" name="Double Click to Edit">
            <a:extLst>
              <a:ext uri="{FF2B5EF4-FFF2-40B4-BE49-F238E27FC236}">
                <a16:creationId xmlns:a16="http://schemas.microsoft.com/office/drawing/2014/main" id="{F6D0DC66-FD2F-DD4C-AA92-E985519D5730}"/>
              </a:ext>
            </a:extLst>
          </p:cNvPr>
          <p:cNvSpPr txBox="1">
            <a:spLocks noGrp="1"/>
          </p:cNvSpPr>
          <p:nvPr>
            <p:ph type="body" sz="quarter" idx="20"/>
          </p:nvPr>
        </p:nvSpPr>
        <p:spPr>
          <a:xfrm>
            <a:off x="406400" y="3773870"/>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
        <p:nvSpPr>
          <p:cNvPr id="26" name="Double Click to Edit">
            <a:extLst>
              <a:ext uri="{FF2B5EF4-FFF2-40B4-BE49-F238E27FC236}">
                <a16:creationId xmlns:a16="http://schemas.microsoft.com/office/drawing/2014/main" id="{F988972E-E3A6-2041-883E-69C4441E99FB}"/>
              </a:ext>
            </a:extLst>
          </p:cNvPr>
          <p:cNvSpPr txBox="1">
            <a:spLocks noGrp="1"/>
          </p:cNvSpPr>
          <p:nvPr>
            <p:ph type="body" sz="quarter" idx="22"/>
          </p:nvPr>
        </p:nvSpPr>
        <p:spPr>
          <a:xfrm>
            <a:off x="3352800" y="3780497"/>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
        <p:nvSpPr>
          <p:cNvPr id="28" name="Double Click to Edit">
            <a:extLst>
              <a:ext uri="{FF2B5EF4-FFF2-40B4-BE49-F238E27FC236}">
                <a16:creationId xmlns:a16="http://schemas.microsoft.com/office/drawing/2014/main" id="{63036868-B9CA-F441-854B-C236376CDB6C}"/>
              </a:ext>
            </a:extLst>
          </p:cNvPr>
          <p:cNvSpPr txBox="1">
            <a:spLocks noGrp="1"/>
          </p:cNvSpPr>
          <p:nvPr>
            <p:ph type="body" sz="quarter" idx="24"/>
          </p:nvPr>
        </p:nvSpPr>
        <p:spPr>
          <a:xfrm>
            <a:off x="6299200" y="3770558"/>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
        <p:nvSpPr>
          <p:cNvPr id="30" name="Double Click to Edit">
            <a:extLst>
              <a:ext uri="{FF2B5EF4-FFF2-40B4-BE49-F238E27FC236}">
                <a16:creationId xmlns:a16="http://schemas.microsoft.com/office/drawing/2014/main" id="{008A2CD1-FF69-AD45-8FFD-FCBB6D9C9EC6}"/>
              </a:ext>
            </a:extLst>
          </p:cNvPr>
          <p:cNvSpPr txBox="1">
            <a:spLocks noGrp="1"/>
          </p:cNvSpPr>
          <p:nvPr>
            <p:ph type="body" sz="quarter" idx="26"/>
          </p:nvPr>
        </p:nvSpPr>
        <p:spPr>
          <a:xfrm>
            <a:off x="9245600" y="3777185"/>
            <a:ext cx="2540001" cy="1091763"/>
          </a:xfrm>
          <a:prstGeom prst="rect">
            <a:avLst/>
          </a:prstGeom>
        </p:spPr>
        <p:txBody>
          <a:bodyPr anchor="t">
            <a:noAutofit/>
          </a:bodyPr>
          <a:lstStyle>
            <a:lvl1pPr marL="0" indent="0" algn="ctr">
              <a:spcBef>
                <a:spcPts val="2250"/>
              </a:spcBef>
              <a:buSzTx/>
              <a:buNone/>
              <a:defRPr sz="1900"/>
            </a:lvl1pPr>
          </a:lstStyle>
          <a:p>
            <a:pPr lvl="0"/>
            <a:r>
              <a:rPr lang="en-US"/>
              <a:t>Edit Master text styles</a:t>
            </a:r>
          </a:p>
        </p:txBody>
      </p:sp>
    </p:spTree>
    <p:extLst>
      <p:ext uri="{BB962C8B-B14F-4D97-AF65-F5344CB8AC3E}">
        <p14:creationId xmlns:p14="http://schemas.microsoft.com/office/powerpoint/2010/main" val="89614551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EC26-5BD0-DE48-97C7-DBEA33F951EA}"/>
              </a:ext>
            </a:extLst>
          </p:cNvPr>
          <p:cNvSpPr>
            <a:spLocks noGrp="1"/>
          </p:cNvSpPr>
          <p:nvPr>
            <p:ph type="title"/>
          </p:nvPr>
        </p:nvSpPr>
        <p:spPr/>
        <p:txBody>
          <a:bodyPr/>
          <a:lstStyle>
            <a:lvl1pPr>
              <a:defRPr>
                <a:solidFill>
                  <a:schemeClr val="tx2">
                    <a:lumMod val="10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1A72D1D-504C-C848-882B-5F5C7D41A7DF}"/>
              </a:ext>
            </a:extLst>
          </p:cNvPr>
          <p:cNvSpPr>
            <a:spLocks noGrp="1"/>
          </p:cNvSpPr>
          <p:nvPr>
            <p:ph type="sldNum" sz="quarter" idx="10"/>
          </p:nvPr>
        </p:nvSpPr>
        <p:spPr/>
        <p:txBody>
          <a:bodyPr/>
          <a:lstStyle/>
          <a:p>
            <a:fld id="{86CB4B4D-7CA3-9044-876B-883B54F8677D}" type="slidenum">
              <a:rPr lang="en-GB" smtClean="0"/>
              <a:pPr/>
              <a:t>‹#›</a:t>
            </a:fld>
            <a:endParaRPr lang="en-GB"/>
          </a:p>
        </p:txBody>
      </p:sp>
      <p:sp>
        <p:nvSpPr>
          <p:cNvPr id="4" name="Footer Placeholder 3">
            <a:extLst>
              <a:ext uri="{FF2B5EF4-FFF2-40B4-BE49-F238E27FC236}">
                <a16:creationId xmlns:a16="http://schemas.microsoft.com/office/drawing/2014/main" id="{A2C04A4F-40B8-B94B-AEF2-A26134EB16C6}"/>
              </a:ext>
            </a:extLst>
          </p:cNvPr>
          <p:cNvSpPr>
            <a:spLocks noGrp="1"/>
          </p:cNvSpPr>
          <p:nvPr>
            <p:ph type="ftr" sz="quarter" idx="11"/>
          </p:nvPr>
        </p:nvSpPr>
        <p:spPr/>
        <p:txBody>
          <a:bodyPr/>
          <a:lstStyle/>
          <a:p>
            <a:r>
              <a:rPr lang="en-GB"/>
              <a:t>© 2019 IDPro</a:t>
            </a:r>
          </a:p>
        </p:txBody>
      </p:sp>
      <p:sp>
        <p:nvSpPr>
          <p:cNvPr id="6" name="Text Placeholder 5">
            <a:extLst>
              <a:ext uri="{FF2B5EF4-FFF2-40B4-BE49-F238E27FC236}">
                <a16:creationId xmlns:a16="http://schemas.microsoft.com/office/drawing/2014/main" id="{BE91FC09-4861-0F41-8D18-A3D1502C04E8}"/>
              </a:ext>
            </a:extLst>
          </p:cNvPr>
          <p:cNvSpPr>
            <a:spLocks noGrp="1"/>
          </p:cNvSpPr>
          <p:nvPr>
            <p:ph type="body" sz="quarter" idx="12"/>
          </p:nvPr>
        </p:nvSpPr>
        <p:spPr>
          <a:xfrm>
            <a:off x="844550" y="1501775"/>
            <a:ext cx="10502900" cy="3854450"/>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3228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0A837F87-430F-4848-9C41-6671142DCF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838200" y="1959429"/>
            <a:ext cx="10515600" cy="3338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DA55BF85-3B60-C155-1B84-B0FB4D3336A0}"/>
              </a:ext>
            </a:extLst>
          </p:cNvPr>
          <p:cNvSpPr>
            <a:spLocks noGrp="1"/>
          </p:cNvSpPr>
          <p:nvPr>
            <p:ph type="title"/>
          </p:nvPr>
        </p:nvSpPr>
        <p:spPr>
          <a:xfrm>
            <a:off x="838200" y="899886"/>
            <a:ext cx="10515600" cy="901194"/>
          </a:xfrm>
        </p:spPr>
        <p:txBody>
          <a:bodyPr>
            <a:normAutofit/>
          </a:bodyPr>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Tree>
    <p:extLst>
      <p:ext uri="{BB962C8B-B14F-4D97-AF65-F5344CB8AC3E}">
        <p14:creationId xmlns:p14="http://schemas.microsoft.com/office/powerpoint/2010/main" val="77212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B0A8026D-220E-26D7-7413-BD74A1BFDE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2002971"/>
            <a:ext cx="5181600" cy="341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02971"/>
            <a:ext cx="5181600" cy="341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5F7FE03-FAD1-FCF1-8FED-2EB6C3AF1014}"/>
              </a:ext>
            </a:extLst>
          </p:cNvPr>
          <p:cNvSpPr>
            <a:spLocks noGrp="1"/>
          </p:cNvSpPr>
          <p:nvPr>
            <p:ph type="title"/>
          </p:nvPr>
        </p:nvSpPr>
        <p:spPr>
          <a:xfrm>
            <a:off x="838200" y="899886"/>
            <a:ext cx="10515600" cy="901194"/>
          </a:xfrm>
        </p:spPr>
        <p:txBody>
          <a:bodyPr>
            <a:normAutofit/>
          </a:bodyPr>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Tree>
    <p:extLst>
      <p:ext uri="{BB962C8B-B14F-4D97-AF65-F5344CB8AC3E}">
        <p14:creationId xmlns:p14="http://schemas.microsoft.com/office/powerpoint/2010/main" val="179051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782141A-882A-78E9-E9EF-72644FE8D466}"/>
              </a:ext>
            </a:extLst>
          </p:cNvPr>
          <p:cNvPicPr>
            <a:picLocks noChangeAspect="1"/>
          </p:cNvPicPr>
          <p:nvPr userDrawn="1"/>
        </p:nvPicPr>
        <p:blipFill>
          <a:blip r:embed="rId2"/>
          <a:stretch>
            <a:fillRect/>
          </a:stretch>
        </p:blipFill>
        <p:spPr>
          <a:xfrm>
            <a:off x="-6350" y="29936"/>
            <a:ext cx="12192000" cy="68580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EA5299F9-E816-23BB-B251-9FAD61D97D48}"/>
              </a:ext>
            </a:extLst>
          </p:cNvPr>
          <p:cNvPicPr>
            <a:picLocks noChangeAspect="1"/>
          </p:cNvPicPr>
          <p:nvPr userDrawn="1"/>
        </p:nvPicPr>
        <p:blipFill>
          <a:blip r:embed="rId3"/>
          <a:stretch>
            <a:fillRect/>
          </a:stretch>
        </p:blipFill>
        <p:spPr>
          <a:xfrm>
            <a:off x="10274300" y="6185444"/>
            <a:ext cx="1385630" cy="259806"/>
          </a:xfrm>
          <a:prstGeom prst="rect">
            <a:avLst/>
          </a:prstGeom>
        </p:spPr>
      </p:pic>
      <p:sp>
        <p:nvSpPr>
          <p:cNvPr id="3" name="Text Placeholder 2"/>
          <p:cNvSpPr>
            <a:spLocks noGrp="1"/>
          </p:cNvSpPr>
          <p:nvPr>
            <p:ph type="body" idx="1"/>
          </p:nvPr>
        </p:nvSpPr>
        <p:spPr>
          <a:xfrm>
            <a:off x="839788" y="1681163"/>
            <a:ext cx="5157787" cy="5685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995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68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995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A957BC57-19DC-B28F-E641-3E1739093BCF}"/>
              </a:ext>
            </a:extLst>
          </p:cNvPr>
          <p:cNvSpPr>
            <a:spLocks noGrp="1"/>
          </p:cNvSpPr>
          <p:nvPr>
            <p:ph type="title"/>
          </p:nvPr>
        </p:nvSpPr>
        <p:spPr>
          <a:xfrm>
            <a:off x="838200" y="899886"/>
            <a:ext cx="10515600" cy="901194"/>
          </a:xfrm>
        </p:spPr>
        <p:txBody>
          <a:bodyPr>
            <a:normAutofit/>
          </a:bodyPr>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Tree>
    <p:extLst>
      <p:ext uri="{BB962C8B-B14F-4D97-AF65-F5344CB8AC3E}">
        <p14:creationId xmlns:p14="http://schemas.microsoft.com/office/powerpoint/2010/main" val="46324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EB48978-6272-0003-590B-552347FED8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FFD94D01-ED01-F2E8-2DF9-13A4D0EC85D7}"/>
              </a:ext>
            </a:extLst>
          </p:cNvPr>
          <p:cNvSpPr>
            <a:spLocks noGrp="1"/>
          </p:cNvSpPr>
          <p:nvPr>
            <p:ph type="title"/>
          </p:nvPr>
        </p:nvSpPr>
        <p:spPr>
          <a:xfrm>
            <a:off x="838200" y="899886"/>
            <a:ext cx="10515600" cy="901194"/>
          </a:xfrm>
        </p:spPr>
        <p:txBody>
          <a:bodyPr>
            <a:normAutofit/>
          </a:bodyPr>
          <a:lstStyle>
            <a:lvl1pPr>
              <a:defRPr sz="3200" b="1" i="0">
                <a:solidFill>
                  <a:srgbClr val="002060"/>
                </a:solidFill>
                <a:latin typeface="Arial Black" charset="0"/>
                <a:ea typeface="Arial Black" charset="0"/>
                <a:cs typeface="Arial Black" charset="0"/>
              </a:defRPr>
            </a:lvl1pPr>
          </a:lstStyle>
          <a:p>
            <a:r>
              <a:rPr lang="en-US"/>
              <a:t>Click to edit Master title style</a:t>
            </a:r>
          </a:p>
        </p:txBody>
      </p:sp>
    </p:spTree>
    <p:extLst>
      <p:ext uri="{BB962C8B-B14F-4D97-AF65-F5344CB8AC3E}">
        <p14:creationId xmlns:p14="http://schemas.microsoft.com/office/powerpoint/2010/main" val="10837879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275237"/>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664" r:id="rId3"/>
    <p:sldLayoutId id="2147483665" r:id="rId4"/>
    <p:sldLayoutId id="2147483650" r:id="rId5"/>
    <p:sldLayoutId id="2147483670" r:id="rId6"/>
    <p:sldLayoutId id="2147483652" r:id="rId7"/>
    <p:sldLayoutId id="2147483653" r:id="rId8"/>
    <p:sldLayoutId id="2147483654" r:id="rId9"/>
    <p:sldLayoutId id="2147483661" r:id="rId10"/>
    <p:sldLayoutId id="2147483651" r:id="rId11"/>
    <p:sldLayoutId id="2147483660" r:id="rId12"/>
    <p:sldLayoutId id="2147483666" r:id="rId13"/>
    <p:sldLayoutId id="2147483667" r:id="rId14"/>
    <p:sldLayoutId id="2147483668" r:id="rId15"/>
    <p:sldLayoutId id="2147483656" r:id="rId16"/>
    <p:sldLayoutId id="2147483657" r:id="rId17"/>
    <p:sldLayoutId id="2147483662" r:id="rId18"/>
    <p:sldLayoutId id="2147483671" r:id="rId19"/>
    <p:sldLayoutId id="2147483672"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5" name="Slide Number"/>
          <p:cNvSpPr txBox="1">
            <a:spLocks noGrp="1"/>
          </p:cNvSpPr>
          <p:nvPr>
            <p:ph type="sldNum" sz="quarter" idx="2"/>
          </p:nvPr>
        </p:nvSpPr>
        <p:spPr>
          <a:xfrm>
            <a:off x="11760382" y="6450271"/>
            <a:ext cx="333426" cy="287258"/>
          </a:xfrm>
          <a:prstGeom prst="rect">
            <a:avLst/>
          </a:prstGeom>
          <a:ln w="12700">
            <a:miter lim="400000"/>
          </a:ln>
        </p:spPr>
        <p:txBody>
          <a:bodyPr wrap="none" lIns="50800" tIns="50800" rIns="50800" bIns="50800" anchor="ctr" anchorCtr="0">
            <a:spAutoFit/>
          </a:bodyPr>
          <a:lstStyle>
            <a:lvl1pPr algn="ctr">
              <a:defRPr sz="1200" b="0" i="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Light"/>
              </a:defRPr>
            </a:lvl1pPr>
          </a:lstStyle>
          <a:p>
            <a:fld id="{86CB4B4D-7CA3-9044-876B-883B54F8677D}" type="slidenum">
              <a:rPr lang="en-GB" smtClean="0"/>
              <a:pPr/>
              <a:t>‹#›</a:t>
            </a:fld>
            <a:endParaRPr lang="en-GB"/>
          </a:p>
        </p:txBody>
      </p:sp>
      <p:sp>
        <p:nvSpPr>
          <p:cNvPr id="2" name="Footer Placeholder 1">
            <a:extLst>
              <a:ext uri="{FF2B5EF4-FFF2-40B4-BE49-F238E27FC236}">
                <a16:creationId xmlns:a16="http://schemas.microsoft.com/office/drawing/2014/main" id="{B1EDB00A-08A2-B64E-A39F-9F39A453C3AD}"/>
              </a:ext>
            </a:extLst>
          </p:cNvPr>
          <p:cNvSpPr>
            <a:spLocks noGrp="1"/>
          </p:cNvSpPr>
          <p:nvPr>
            <p:ph type="ftr" sz="quarter" idx="3"/>
          </p:nvPr>
        </p:nvSpPr>
        <p:spPr>
          <a:xfrm>
            <a:off x="163322" y="6455400"/>
            <a:ext cx="4114800" cy="276999"/>
          </a:xfrm>
          <a:prstGeom prst="rect">
            <a:avLst/>
          </a:prstGeom>
        </p:spPr>
        <p:txBody>
          <a:bodyPr vert="horz" lIns="91440" tIns="45720" rIns="91440" bIns="45720" rtlCol="0" anchor="ctr">
            <a:spAutoFit/>
          </a:bodyPr>
          <a:lstStyle>
            <a:lvl1pPr algn="l">
              <a:defRPr sz="1200" b="0" i="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a:t>© 2019 IDPro</a:t>
            </a:r>
          </a:p>
        </p:txBody>
      </p:sp>
    </p:spTree>
    <p:extLst>
      <p:ext uri="{BB962C8B-B14F-4D97-AF65-F5344CB8AC3E}">
        <p14:creationId xmlns:p14="http://schemas.microsoft.com/office/powerpoint/2010/main" val="869427942"/>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transition spd="med"/>
  <p:hf hdr="0" dt="0"/>
  <p:txStyles>
    <p:titleStyle>
      <a:lvl1pPr marL="0" marR="0" indent="0" algn="l" defTabSz="412750" rtl="0" eaLnBrk="1" latinLnBrk="0" hangingPunct="1">
        <a:lnSpc>
          <a:spcPct val="100000"/>
        </a:lnSpc>
        <a:spcBef>
          <a:spcPts val="0"/>
        </a:spcBef>
        <a:spcAft>
          <a:spcPts val="0"/>
        </a:spcAft>
        <a:buClrTx/>
        <a:buSzTx/>
        <a:buFontTx/>
        <a:buNone/>
        <a:tabLst/>
        <a:defRPr sz="6650" b="0" i="0" u="none" strike="noStrike" cap="none" spc="0" baseline="0">
          <a:ln>
            <a:noFill/>
          </a:ln>
          <a:solidFill>
            <a:srgbClr val="FFFFFF"/>
          </a:solidFill>
          <a:uFillTx/>
          <a:latin typeface="Tahoma" panose="020B0604030504040204" pitchFamily="34" charset="0"/>
          <a:ea typeface="+mn-ea"/>
          <a:cs typeface="+mn-cs"/>
          <a:sym typeface="Montserrat ExtraBold"/>
        </a:defRPr>
      </a:lvl1pPr>
      <a:lvl2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2pPr>
      <a:lvl3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3pPr>
      <a:lvl4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4pPr>
      <a:lvl5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5pPr>
      <a:lvl6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6pPr>
      <a:lvl7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7pPr>
      <a:lvl8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8pPr>
      <a:lvl9pPr marL="0" marR="0" indent="0" algn="l" defTabSz="412750" rtl="0" eaLnBrk="1" latinLnBrk="0" hangingPunct="1">
        <a:lnSpc>
          <a:spcPct val="100000"/>
        </a:lnSpc>
        <a:spcBef>
          <a:spcPts val="0"/>
        </a:spcBef>
        <a:spcAft>
          <a:spcPts val="0"/>
        </a:spcAft>
        <a:buClrTx/>
        <a:buSzTx/>
        <a:buFontTx/>
        <a:buNone/>
        <a:tabLst/>
        <a:defRPr sz="6650" b="0" i="0" u="none" strike="noStrike" cap="all" spc="0" baseline="0">
          <a:ln>
            <a:noFill/>
          </a:ln>
          <a:solidFill>
            <a:srgbClr val="FFFFFF"/>
          </a:solidFill>
          <a:uFillTx/>
          <a:latin typeface="+mn-lt"/>
          <a:ea typeface="+mn-ea"/>
          <a:cs typeface="+mn-cs"/>
          <a:sym typeface="Montserrat ExtraBold"/>
        </a:defRPr>
      </a:lvl9pPr>
    </p:titleStyle>
    <p:bodyStyle>
      <a:lvl1pPr marL="3638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Tahoma" panose="020B0604030504040204" pitchFamily="34" charset="0"/>
          <a:ea typeface="Tahoma" panose="020B0604030504040204" pitchFamily="34" charset="0"/>
          <a:cs typeface="Tahoma" panose="020B0604030504040204" pitchFamily="34" charset="0"/>
          <a:sym typeface="Montserrat Regular"/>
        </a:defRPr>
      </a:lvl1pPr>
      <a:lvl2pPr marL="6813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Tahoma" panose="020B0604030504040204" pitchFamily="34" charset="0"/>
          <a:ea typeface="Tahoma" panose="020B0604030504040204" pitchFamily="34" charset="0"/>
          <a:cs typeface="Tahoma" panose="020B0604030504040204" pitchFamily="34" charset="0"/>
          <a:sym typeface="Montserrat Regular"/>
        </a:defRPr>
      </a:lvl2pPr>
      <a:lvl3pPr marL="9988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Tahoma" panose="020B0604030504040204" pitchFamily="34" charset="0"/>
          <a:ea typeface="Tahoma" panose="020B0604030504040204" pitchFamily="34" charset="0"/>
          <a:cs typeface="Tahoma" panose="020B0604030504040204" pitchFamily="34" charset="0"/>
          <a:sym typeface="Montserrat Regular"/>
        </a:defRPr>
      </a:lvl3pPr>
      <a:lvl4pPr marL="13163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Tahoma" panose="020B0604030504040204" pitchFamily="34" charset="0"/>
          <a:ea typeface="Tahoma" panose="020B0604030504040204" pitchFamily="34" charset="0"/>
          <a:cs typeface="Tahoma" panose="020B0604030504040204" pitchFamily="34" charset="0"/>
          <a:sym typeface="Montserrat Regular"/>
        </a:defRPr>
      </a:lvl4pPr>
      <a:lvl5pPr marL="16338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Tahoma" panose="020B0604030504040204" pitchFamily="34" charset="0"/>
          <a:ea typeface="Tahoma" panose="020B0604030504040204" pitchFamily="34" charset="0"/>
          <a:cs typeface="Tahoma" panose="020B0604030504040204" pitchFamily="34" charset="0"/>
          <a:sym typeface="Montserrat Regular"/>
        </a:defRPr>
      </a:lvl5pPr>
      <a:lvl6pPr marL="19513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Montserrat Regular"/>
          <a:ea typeface="Montserrat Regular"/>
          <a:cs typeface="Montserrat Regular"/>
          <a:sym typeface="Montserrat Regular"/>
        </a:defRPr>
      </a:lvl6pPr>
      <a:lvl7pPr marL="22688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Montserrat Regular"/>
          <a:ea typeface="Montserrat Regular"/>
          <a:cs typeface="Montserrat Regular"/>
          <a:sym typeface="Montserrat Regular"/>
        </a:defRPr>
      </a:lvl7pPr>
      <a:lvl8pPr marL="25863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Montserrat Regular"/>
          <a:ea typeface="Montserrat Regular"/>
          <a:cs typeface="Montserrat Regular"/>
          <a:sym typeface="Montserrat Regular"/>
        </a:defRPr>
      </a:lvl8pPr>
      <a:lvl9pPr marL="2903802" marR="0" indent="-363802" algn="l" defTabSz="412750" rtl="0" eaLnBrk="1" latinLnBrk="0" hangingPunct="1">
        <a:lnSpc>
          <a:spcPct val="100000"/>
        </a:lnSpc>
        <a:spcBef>
          <a:spcPts val="2950"/>
        </a:spcBef>
        <a:spcAft>
          <a:spcPts val="0"/>
        </a:spcAft>
        <a:buClrTx/>
        <a:buSzPct val="125000"/>
        <a:buFontTx/>
        <a:buChar char="•"/>
        <a:tabLst/>
        <a:defRPr sz="2750" b="0" i="0" u="none" strike="noStrike" cap="none" spc="0" baseline="0">
          <a:ln>
            <a:noFill/>
          </a:ln>
          <a:solidFill>
            <a:srgbClr val="000000"/>
          </a:solidFill>
          <a:uFillTx/>
          <a:latin typeface="Montserrat Regular"/>
          <a:ea typeface="Montserrat Regular"/>
          <a:cs typeface="Montserrat Regular"/>
          <a:sym typeface="Montserrat Regular"/>
        </a:defRPr>
      </a:lvl9pPr>
    </p:bodyStyle>
    <p:otherStyle>
      <a:lvl1pPr marL="0" marR="0" indent="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sv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4.png"/><Relationship Id="rId5" Type="http://schemas.openxmlformats.org/officeDocument/2006/relationships/image" Target="../media/image30.svg"/><Relationship Id="rId10" Type="http://schemas.openxmlformats.org/officeDocument/2006/relationships/image" Target="../media/image33.svg"/><Relationship Id="rId4" Type="http://schemas.openxmlformats.org/officeDocument/2006/relationships/image" Target="../media/image29.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hyperlink" Target="https://pages.nist.gov/800-63-4/" TargetMode="External"/><Relationship Id="rId3" Type="http://schemas.openxmlformats.org/officeDocument/2006/relationships/hyperlink" Target="https://www.idpro.org/educational-resources/" TargetMode="External"/><Relationship Id="rId7" Type="http://schemas.openxmlformats.org/officeDocument/2006/relationships/hyperlink" Target="https://www.incommon.org/academy/iamonline/"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identiverse.com/videos/" TargetMode="External"/><Relationship Id="rId5" Type="http://schemas.openxmlformats.org/officeDocument/2006/relationships/hyperlink" Target="https://idpro.org/cidpro/" TargetMode="External"/><Relationship Id="rId10" Type="http://schemas.openxmlformats.org/officeDocument/2006/relationships/image" Target="../media/image44.png"/><Relationship Id="rId4" Type="http://schemas.openxmlformats.org/officeDocument/2006/relationships/hyperlink" Target="https://www.idpro.org/body-of-knowledge/" TargetMode="External"/><Relationship Id="rId9" Type="http://schemas.openxmlformats.org/officeDocument/2006/relationships/hyperlink" Target="https://fidoalliance.org/fido2/"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E48F5-D91D-6684-75E4-5B2CEC03B32B}"/>
              </a:ext>
            </a:extLst>
          </p:cNvPr>
          <p:cNvSpPr>
            <a:spLocks noGrp="1"/>
          </p:cNvSpPr>
          <p:nvPr>
            <p:ph type="body" sz="quarter" idx="10"/>
          </p:nvPr>
        </p:nvSpPr>
        <p:spPr/>
        <p:txBody>
          <a:bodyPr/>
          <a:lstStyle/>
          <a:p>
            <a:r>
              <a:rPr lang="en-US" dirty="0"/>
              <a:t>Introduction to Identity</a:t>
            </a:r>
          </a:p>
          <a:p>
            <a:r>
              <a:rPr lang="en-US" sz="3200"/>
              <a:t>Perspectives </a:t>
            </a:r>
            <a:r>
              <a:rPr lang="en-US" sz="3200" dirty="0"/>
              <a:t>on Access </a:t>
            </a:r>
            <a:r>
              <a:rPr lang="en-US" sz="3200"/>
              <a:t>and Identity</a:t>
            </a:r>
          </a:p>
          <a:p>
            <a:r>
              <a:rPr lang="en-US" sz="2400" i="1"/>
              <a:t>Identiverse May 30</a:t>
            </a:r>
            <a:r>
              <a:rPr lang="en-US" sz="2400" i="1" baseline="30000"/>
              <a:t>th </a:t>
            </a:r>
            <a:r>
              <a:rPr lang="en-US" sz="2400" i="1"/>
              <a:t>2023</a:t>
            </a:r>
            <a:r>
              <a:rPr lang="en-US" sz="2400"/>
              <a:t> </a:t>
            </a:r>
            <a:endParaRPr lang="en-US" sz="4000" dirty="0"/>
          </a:p>
        </p:txBody>
      </p:sp>
    </p:spTree>
    <p:extLst>
      <p:ext uri="{BB962C8B-B14F-4D97-AF65-F5344CB8AC3E}">
        <p14:creationId xmlns:p14="http://schemas.microsoft.com/office/powerpoint/2010/main" val="36496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vs Subjects</a:t>
            </a:r>
            <a:endParaRPr lang="en-GB"/>
          </a:p>
        </p:txBody>
      </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2"/>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3"/>
          <a:stretch>
            <a:fillRect/>
          </a:stretch>
        </p:blipFill>
        <p:spPr>
          <a:xfrm flipH="1">
            <a:off x="7444019" y="3062014"/>
            <a:ext cx="1627773" cy="3383573"/>
          </a:xfrm>
          <a:prstGeom prst="rect">
            <a:avLst/>
          </a:prstGeom>
        </p:spPr>
      </p:pic>
      <p:sp>
        <p:nvSpPr>
          <p:cNvPr id="22" name="Sirkel: hul 21">
            <a:extLst>
              <a:ext uri="{FF2B5EF4-FFF2-40B4-BE49-F238E27FC236}">
                <a16:creationId xmlns:a16="http://schemas.microsoft.com/office/drawing/2014/main" id="{5C2FEECC-A60D-4F6C-846A-C521FF6393E3}"/>
              </a:ext>
            </a:extLst>
          </p:cNvPr>
          <p:cNvSpPr/>
          <p:nvPr/>
        </p:nvSpPr>
        <p:spPr>
          <a:xfrm>
            <a:off x="5610990" y="3429000"/>
            <a:ext cx="970020" cy="902719"/>
          </a:xfrm>
          <a:prstGeom prst="donut">
            <a:avLst>
              <a:gd name="adj" fmla="val 222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solidFill>
                  <a:schemeClr val="tx1"/>
                </a:solidFill>
                <a:effectLst>
                  <a:glow rad="127000">
                    <a:srgbClr val="FFC000"/>
                  </a:glow>
                </a:effectLst>
              </a:rPr>
              <a:t>Shiny Thing</a:t>
            </a:r>
            <a:endParaRPr lang="en-GB" sz="1400">
              <a:solidFill>
                <a:schemeClr val="tx1"/>
              </a:solidFill>
              <a:effectLst>
                <a:glow rad="127000">
                  <a:srgbClr val="FFC000"/>
                </a:glow>
              </a:effectLst>
            </a:endParaRPr>
          </a:p>
        </p:txBody>
      </p:sp>
    </p:spTree>
    <p:extLst>
      <p:ext uri="{BB962C8B-B14F-4D97-AF65-F5344CB8AC3E}">
        <p14:creationId xmlns:p14="http://schemas.microsoft.com/office/powerpoint/2010/main" val="235201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Subjects and Rules</a:t>
            </a:r>
            <a:endParaRPr lang="en-GB"/>
          </a:p>
        </p:txBody>
      </p:sp>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5"/>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6"/>
          <a:stretch>
            <a:fillRect/>
          </a:stretch>
        </p:blipFill>
        <p:spPr>
          <a:xfrm flipH="1">
            <a:off x="7444019" y="3062014"/>
            <a:ext cx="1627773" cy="3383573"/>
          </a:xfrm>
          <a:prstGeom prst="rect">
            <a:avLst/>
          </a:prstGeom>
        </p:spPr>
      </p:pic>
      <p:sp>
        <p:nvSpPr>
          <p:cNvPr id="9" name="Snakkeboble: oval 8">
            <a:extLst>
              <a:ext uri="{FF2B5EF4-FFF2-40B4-BE49-F238E27FC236}">
                <a16:creationId xmlns:a16="http://schemas.microsoft.com/office/drawing/2014/main" id="{6F02E445-2D40-4B00-8CB1-52B02B504D88}"/>
              </a:ext>
            </a:extLst>
          </p:cNvPr>
          <p:cNvSpPr/>
          <p:nvPr/>
        </p:nvSpPr>
        <p:spPr>
          <a:xfrm>
            <a:off x="1796125" y="2379560"/>
            <a:ext cx="1414286" cy="940045"/>
          </a:xfrm>
          <a:prstGeom prst="wedgeEllipseCallout">
            <a:avLst>
              <a:gd name="adj1" fmla="val 74058"/>
              <a:gd name="adj2" fmla="val 646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I’m going to touch it! </a:t>
            </a:r>
            <a:endParaRPr lang="en-GB">
              <a:solidFill>
                <a:schemeClr val="tx1"/>
              </a:solidFill>
            </a:endParaRPr>
          </a:p>
        </p:txBody>
      </p:sp>
      <p:sp>
        <p:nvSpPr>
          <p:cNvPr id="11" name="Snakkeboble: oval 10">
            <a:extLst>
              <a:ext uri="{FF2B5EF4-FFF2-40B4-BE49-F238E27FC236}">
                <a16:creationId xmlns:a16="http://schemas.microsoft.com/office/drawing/2014/main" id="{47B54BD0-3329-40E7-92CE-DEC6A2263455}"/>
              </a:ext>
            </a:extLst>
          </p:cNvPr>
          <p:cNvSpPr/>
          <p:nvPr/>
        </p:nvSpPr>
        <p:spPr>
          <a:xfrm>
            <a:off x="9116549" y="2236934"/>
            <a:ext cx="914400" cy="612648"/>
          </a:xfrm>
          <a:prstGeom prst="wedgeEllipseCallout">
            <a:avLst>
              <a:gd name="adj1" fmla="val -102584"/>
              <a:gd name="adj2" fmla="val 1278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a:t>
            </a:r>
            <a:endParaRPr lang="en-GB">
              <a:solidFill>
                <a:schemeClr val="tx1"/>
              </a:solidFill>
            </a:endParaRPr>
          </a:p>
        </p:txBody>
      </p:sp>
    </p:spTree>
    <p:extLst>
      <p:ext uri="{BB962C8B-B14F-4D97-AF65-F5344CB8AC3E}">
        <p14:creationId xmlns:p14="http://schemas.microsoft.com/office/powerpoint/2010/main" val="393273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Subjects and Rules</a:t>
            </a:r>
            <a:endParaRPr lang="en-GB"/>
          </a:p>
        </p:txBody>
      </p:sp>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5"/>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6"/>
          <a:stretch>
            <a:fillRect/>
          </a:stretch>
        </p:blipFill>
        <p:spPr>
          <a:xfrm flipH="1">
            <a:off x="7444019" y="3062014"/>
            <a:ext cx="1627773" cy="3383573"/>
          </a:xfrm>
          <a:prstGeom prst="rect">
            <a:avLst/>
          </a:prstGeom>
        </p:spPr>
      </p:pic>
      <p:sp>
        <p:nvSpPr>
          <p:cNvPr id="9" name="Snakkeboble: oval 8">
            <a:extLst>
              <a:ext uri="{FF2B5EF4-FFF2-40B4-BE49-F238E27FC236}">
                <a16:creationId xmlns:a16="http://schemas.microsoft.com/office/drawing/2014/main" id="{6F02E445-2D40-4B00-8CB1-52B02B504D88}"/>
              </a:ext>
            </a:extLst>
          </p:cNvPr>
          <p:cNvSpPr/>
          <p:nvPr/>
        </p:nvSpPr>
        <p:spPr>
          <a:xfrm>
            <a:off x="1907627" y="1602804"/>
            <a:ext cx="1414286" cy="940045"/>
          </a:xfrm>
          <a:prstGeom prst="wedgeEllipseCallout">
            <a:avLst>
              <a:gd name="adj1" fmla="val 145791"/>
              <a:gd name="adj2" fmla="val 7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No, you’re not..</a:t>
            </a:r>
            <a:endParaRPr lang="en-GB">
              <a:solidFill>
                <a:schemeClr val="tx1"/>
              </a:solidFill>
            </a:endParaRPr>
          </a:p>
        </p:txBody>
      </p:sp>
      <p:pic>
        <p:nvPicPr>
          <p:cNvPr id="10" name="Bilde 9" descr="Et bilde som inneholder verktøy, saks&#10;&#10;Automatisk generert beskrivelse">
            <a:extLst>
              <a:ext uri="{FF2B5EF4-FFF2-40B4-BE49-F238E27FC236}">
                <a16:creationId xmlns:a16="http://schemas.microsoft.com/office/drawing/2014/main" id="{4C46D59B-72EA-4251-BD52-EF7AE42BC767}"/>
              </a:ext>
            </a:extLst>
          </p:cNvPr>
          <p:cNvPicPr>
            <a:picLocks noChangeAspect="1"/>
          </p:cNvPicPr>
          <p:nvPr/>
        </p:nvPicPr>
        <p:blipFill>
          <a:blip r:embed="rId7"/>
          <a:stretch>
            <a:fillRect/>
          </a:stretch>
        </p:blipFill>
        <p:spPr>
          <a:xfrm flipH="1">
            <a:off x="3993851" y="1730243"/>
            <a:ext cx="1508254" cy="1806762"/>
          </a:xfrm>
          <a:prstGeom prst="rect">
            <a:avLst/>
          </a:prstGeom>
        </p:spPr>
      </p:pic>
    </p:spTree>
    <p:extLst>
      <p:ext uri="{BB962C8B-B14F-4D97-AF65-F5344CB8AC3E}">
        <p14:creationId xmlns:p14="http://schemas.microsoft.com/office/powerpoint/2010/main" val="406835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Subjects, Rules and Barriers</a:t>
            </a:r>
            <a:endParaRPr lang="en-GB"/>
          </a:p>
        </p:txBody>
      </p:sp>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5"/>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6"/>
          <a:stretch>
            <a:fillRect/>
          </a:stretch>
        </p:blipFill>
        <p:spPr>
          <a:xfrm flipH="1">
            <a:off x="7444019" y="3062014"/>
            <a:ext cx="1627773" cy="3383573"/>
          </a:xfrm>
          <a:prstGeom prst="rect">
            <a:avLst/>
          </a:prstGeom>
        </p:spPr>
      </p:pic>
      <p:pic>
        <p:nvPicPr>
          <p:cNvPr id="10" name="Bilde 9" descr="Et bilde som inneholder verktøy, saks&#10;&#10;Automatisk generert beskrivelse">
            <a:extLst>
              <a:ext uri="{FF2B5EF4-FFF2-40B4-BE49-F238E27FC236}">
                <a16:creationId xmlns:a16="http://schemas.microsoft.com/office/drawing/2014/main" id="{4C46D59B-72EA-4251-BD52-EF7AE42BC767}"/>
              </a:ext>
            </a:extLst>
          </p:cNvPr>
          <p:cNvPicPr>
            <a:picLocks noChangeAspect="1"/>
          </p:cNvPicPr>
          <p:nvPr/>
        </p:nvPicPr>
        <p:blipFill>
          <a:blip r:embed="rId7"/>
          <a:stretch>
            <a:fillRect/>
          </a:stretch>
        </p:blipFill>
        <p:spPr>
          <a:xfrm>
            <a:off x="4467651" y="1676909"/>
            <a:ext cx="1508254" cy="1806762"/>
          </a:xfrm>
          <a:prstGeom prst="rect">
            <a:avLst/>
          </a:prstGeom>
        </p:spPr>
      </p:pic>
      <p:pic>
        <p:nvPicPr>
          <p:cNvPr id="6" name="Grafikk 5" descr="Gjerde kontur">
            <a:extLst>
              <a:ext uri="{FF2B5EF4-FFF2-40B4-BE49-F238E27FC236}">
                <a16:creationId xmlns:a16="http://schemas.microsoft.com/office/drawing/2014/main" id="{A02DBA28-CD9D-4FA5-AE62-36F42936B2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6171" y="3266201"/>
            <a:ext cx="2428877" cy="914400"/>
          </a:xfrm>
          <a:prstGeom prst="rect">
            <a:avLst/>
          </a:prstGeom>
        </p:spPr>
      </p:pic>
      <p:cxnSp>
        <p:nvCxnSpPr>
          <p:cNvPr id="12" name="Rett linje 11">
            <a:extLst>
              <a:ext uri="{FF2B5EF4-FFF2-40B4-BE49-F238E27FC236}">
                <a16:creationId xmlns:a16="http://schemas.microsoft.com/office/drawing/2014/main" id="{650C3935-88C5-437F-BB05-AAF8DC1712B8}"/>
              </a:ext>
            </a:extLst>
          </p:cNvPr>
          <p:cNvCxnSpPr>
            <a:cxnSpLocks/>
          </p:cNvCxnSpPr>
          <p:nvPr/>
        </p:nvCxnSpPr>
        <p:spPr>
          <a:xfrm flipV="1">
            <a:off x="5340194"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622EA73-48CE-4B8C-B3E2-51A054179D91}"/>
              </a:ext>
            </a:extLst>
          </p:cNvPr>
          <p:cNvCxnSpPr>
            <a:cxnSpLocks/>
          </p:cNvCxnSpPr>
          <p:nvPr/>
        </p:nvCxnSpPr>
        <p:spPr>
          <a:xfrm flipV="1">
            <a:off x="7359460"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61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6"/>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7"/>
          <a:stretch>
            <a:fillRect/>
          </a:stretch>
        </p:blipFill>
        <p:spPr>
          <a:xfrm flipH="1">
            <a:off x="7444019" y="3062014"/>
            <a:ext cx="1627773" cy="3383573"/>
          </a:xfrm>
          <a:prstGeom prst="rect">
            <a:avLst/>
          </a:prstGeom>
        </p:spPr>
      </p:pic>
      <p:pic>
        <p:nvPicPr>
          <p:cNvPr id="10" name="Bilde 9" descr="Et bilde som inneholder verktøy, saks&#10;&#10;Automatisk generert beskrivelse">
            <a:extLst>
              <a:ext uri="{FF2B5EF4-FFF2-40B4-BE49-F238E27FC236}">
                <a16:creationId xmlns:a16="http://schemas.microsoft.com/office/drawing/2014/main" id="{4C46D59B-72EA-4251-BD52-EF7AE42BC767}"/>
              </a:ext>
            </a:extLst>
          </p:cNvPr>
          <p:cNvPicPr>
            <a:picLocks noChangeAspect="1"/>
          </p:cNvPicPr>
          <p:nvPr/>
        </p:nvPicPr>
        <p:blipFill>
          <a:blip r:embed="rId8"/>
          <a:stretch>
            <a:fillRect/>
          </a:stretch>
        </p:blipFill>
        <p:spPr>
          <a:xfrm>
            <a:off x="4467651" y="1676909"/>
            <a:ext cx="1508254" cy="1806762"/>
          </a:xfrm>
          <a:prstGeom prst="rect">
            <a:avLst/>
          </a:prstGeom>
        </p:spPr>
      </p:pic>
      <p:pic>
        <p:nvPicPr>
          <p:cNvPr id="6" name="Grafikk 5" descr="Gjerde kontur">
            <a:extLst>
              <a:ext uri="{FF2B5EF4-FFF2-40B4-BE49-F238E27FC236}">
                <a16:creationId xmlns:a16="http://schemas.microsoft.com/office/drawing/2014/main" id="{A02DBA28-CD9D-4FA5-AE62-36F42936B2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46171" y="3266201"/>
            <a:ext cx="2428877" cy="914400"/>
          </a:xfrm>
          <a:prstGeom prst="rect">
            <a:avLst/>
          </a:prstGeom>
        </p:spPr>
      </p:pic>
      <p:cxnSp>
        <p:nvCxnSpPr>
          <p:cNvPr id="12" name="Rett linje 11">
            <a:extLst>
              <a:ext uri="{FF2B5EF4-FFF2-40B4-BE49-F238E27FC236}">
                <a16:creationId xmlns:a16="http://schemas.microsoft.com/office/drawing/2014/main" id="{650C3935-88C5-437F-BB05-AAF8DC1712B8}"/>
              </a:ext>
            </a:extLst>
          </p:cNvPr>
          <p:cNvCxnSpPr>
            <a:cxnSpLocks/>
          </p:cNvCxnSpPr>
          <p:nvPr/>
        </p:nvCxnSpPr>
        <p:spPr>
          <a:xfrm flipV="1">
            <a:off x="5340194"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622EA73-48CE-4B8C-B3E2-51A054179D91}"/>
              </a:ext>
            </a:extLst>
          </p:cNvPr>
          <p:cNvCxnSpPr>
            <a:cxnSpLocks/>
          </p:cNvCxnSpPr>
          <p:nvPr/>
        </p:nvCxnSpPr>
        <p:spPr>
          <a:xfrm flipV="1">
            <a:off x="7359460"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nakkeboble: oval 14">
            <a:extLst>
              <a:ext uri="{FF2B5EF4-FFF2-40B4-BE49-F238E27FC236}">
                <a16:creationId xmlns:a16="http://schemas.microsoft.com/office/drawing/2014/main" id="{911FE157-14D1-4071-897A-E335E3ABA75D}"/>
              </a:ext>
            </a:extLst>
          </p:cNvPr>
          <p:cNvSpPr/>
          <p:nvPr/>
        </p:nvSpPr>
        <p:spPr>
          <a:xfrm>
            <a:off x="901337" y="1965961"/>
            <a:ext cx="1915655" cy="999308"/>
          </a:xfrm>
          <a:prstGeom prst="wedgeEllipseCallout">
            <a:avLst>
              <a:gd name="adj1" fmla="val 88477"/>
              <a:gd name="adj2" fmla="val 1278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Actually, I have permission!</a:t>
            </a:r>
            <a:endParaRPr lang="en-GB">
              <a:solidFill>
                <a:schemeClr val="tx1"/>
              </a:solidFill>
            </a:endParaRPr>
          </a:p>
        </p:txBody>
      </p:sp>
      <p:sp>
        <p:nvSpPr>
          <p:cNvPr id="16" name="Snakkeboble: oval 15">
            <a:extLst>
              <a:ext uri="{FF2B5EF4-FFF2-40B4-BE49-F238E27FC236}">
                <a16:creationId xmlns:a16="http://schemas.microsoft.com/office/drawing/2014/main" id="{DB2F2902-BE31-42E0-8C2B-BAD098A213C0}"/>
              </a:ext>
            </a:extLst>
          </p:cNvPr>
          <p:cNvSpPr/>
          <p:nvPr/>
        </p:nvSpPr>
        <p:spPr>
          <a:xfrm>
            <a:off x="3552018" y="1353313"/>
            <a:ext cx="914400" cy="612648"/>
          </a:xfrm>
          <a:prstGeom prst="wedgeEllipseCallout">
            <a:avLst>
              <a:gd name="adj1" fmla="val 53845"/>
              <a:gd name="adj2" fmla="val 468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a:t>
            </a:r>
            <a:endParaRPr lang="en-GB">
              <a:solidFill>
                <a:schemeClr val="tx1"/>
              </a:solidFill>
            </a:endParaRPr>
          </a:p>
        </p:txBody>
      </p:sp>
      <p:pic>
        <p:nvPicPr>
          <p:cNvPr id="9" name="Bilde 8">
            <a:extLst>
              <a:ext uri="{FF2B5EF4-FFF2-40B4-BE49-F238E27FC236}">
                <a16:creationId xmlns:a16="http://schemas.microsoft.com/office/drawing/2014/main" id="{12F9FEA1-BD2E-40E5-A745-1F9F0EE534FC}"/>
              </a:ext>
            </a:extLst>
          </p:cNvPr>
          <p:cNvPicPr>
            <a:picLocks noChangeAspect="1"/>
          </p:cNvPicPr>
          <p:nvPr/>
        </p:nvPicPr>
        <p:blipFill>
          <a:blip r:embed="rId11"/>
          <a:stretch>
            <a:fillRect/>
          </a:stretch>
        </p:blipFill>
        <p:spPr>
          <a:xfrm>
            <a:off x="4373333" y="5099103"/>
            <a:ext cx="590553" cy="590553"/>
          </a:xfrm>
          <a:prstGeom prst="rect">
            <a:avLst/>
          </a:prstGeom>
        </p:spPr>
      </p:pic>
    </p:spTree>
    <p:extLst>
      <p:ext uri="{BB962C8B-B14F-4D97-AF65-F5344CB8AC3E}">
        <p14:creationId xmlns:p14="http://schemas.microsoft.com/office/powerpoint/2010/main" val="186078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Bearer Token</a:t>
            </a:r>
          </a:p>
        </p:txBody>
      </p:sp>
      <p:pic>
        <p:nvPicPr>
          <p:cNvPr id="3" name="Bilde 8">
            <a:extLst>
              <a:ext uri="{FF2B5EF4-FFF2-40B4-BE49-F238E27FC236}">
                <a16:creationId xmlns:a16="http://schemas.microsoft.com/office/drawing/2014/main" id="{EE83C85C-F4B9-D260-3F56-C1A5FC754F9C}"/>
              </a:ext>
            </a:extLst>
          </p:cNvPr>
          <p:cNvPicPr>
            <a:picLocks noChangeAspect="1"/>
          </p:cNvPicPr>
          <p:nvPr/>
        </p:nvPicPr>
        <p:blipFill>
          <a:blip r:embed="rId2"/>
          <a:stretch>
            <a:fillRect/>
          </a:stretch>
        </p:blipFill>
        <p:spPr>
          <a:xfrm>
            <a:off x="5383296" y="643466"/>
            <a:ext cx="5568739" cy="5568739"/>
          </a:xfrm>
          <a:prstGeom prst="rect">
            <a:avLst/>
          </a:prstGeom>
        </p:spPr>
      </p:pic>
      <p:sp>
        <p:nvSpPr>
          <p:cNvPr id="4" name="TextBox 11">
            <a:extLst>
              <a:ext uri="{FF2B5EF4-FFF2-40B4-BE49-F238E27FC236}">
                <a16:creationId xmlns:a16="http://schemas.microsoft.com/office/drawing/2014/main" id="{3736CA14-C6A2-70ED-FB51-8DB3CA0766BA}"/>
              </a:ext>
            </a:extLst>
          </p:cNvPr>
          <p:cNvSpPr txBox="1"/>
          <p:nvPr/>
        </p:nvSpPr>
        <p:spPr>
          <a:xfrm>
            <a:off x="4372580" y="1581175"/>
            <a:ext cx="7205792" cy="3693319"/>
          </a:xfrm>
          <a:prstGeom prst="rect">
            <a:avLst/>
          </a:prstGeom>
          <a:solidFill>
            <a:schemeClr val="bg1"/>
          </a:solidFill>
        </p:spPr>
        <p:txBody>
          <a:bodyPr wrap="square">
            <a:spAutoFit/>
          </a:bodyPr>
          <a:lstStyle/>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iss</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"http://idp.example.com"</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"sub"</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"248289761001",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aud</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"http://sp.example.com"</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jti</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5E5E5E"/>
                </a:solidFill>
                <a:effectLst/>
                <a:uLnTx/>
                <a:uFillTx/>
                <a:latin typeface="Courier New"/>
                <a:sym typeface="Montserrat SemiBold"/>
              </a:rPr>
              <a:t>_d71a3a8e9fcc45c9e9d248ef7049</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"nonce"</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"n-0S6_WzA2Mj"</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"exp"</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1311281970</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iat</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1311280970</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nbf</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1311280970</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acr</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5E5E5E"/>
                </a:solidFill>
                <a:effectLst/>
                <a:uLnTx/>
                <a:uFillTx/>
                <a:latin typeface="Courier New" panose="02070309020205020404" pitchFamily="49" charset="0"/>
                <a:cs typeface="Courier New" panose="02070309020205020404" pitchFamily="49" charset="0"/>
                <a:sym typeface="Montserrat SemiBold"/>
              </a:rPr>
              <a:t>phrh</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amr</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"face"</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uid</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5E5E5E"/>
                </a:solidFill>
                <a:effectLst/>
                <a:uLnTx/>
                <a:uFillTx/>
                <a:latin typeface="Courier New" panose="02070309020205020404" pitchFamily="49" charset="0"/>
                <a:cs typeface="Courier New" panose="02070309020205020404" pitchFamily="49" charset="0"/>
                <a:sym typeface="Montserrat SemiBold"/>
              </a:rPr>
              <a:t>NAV_ident_ebago</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p:txBody>
      </p:sp>
    </p:spTree>
    <p:extLst>
      <p:ext uri="{BB962C8B-B14F-4D97-AF65-F5344CB8AC3E}">
        <p14:creationId xmlns:p14="http://schemas.microsoft.com/office/powerpoint/2010/main" val="3137642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A1E1E95-E03D-EAF7-2E07-5352DB46DF33}"/>
              </a:ext>
            </a:extLst>
          </p:cNvPr>
          <p:cNvSpPr txBox="1"/>
          <p:nvPr/>
        </p:nvSpPr>
        <p:spPr>
          <a:xfrm>
            <a:off x="3209924" y="3059668"/>
            <a:ext cx="5772151" cy="369332"/>
          </a:xfrm>
          <a:prstGeom prst="rect">
            <a:avLst/>
          </a:prstGeom>
          <a:noFill/>
        </p:spPr>
        <p:txBody>
          <a:bodyPr wrap="square">
            <a:spAutoFit/>
          </a:bodyPr>
          <a:lstStyle/>
          <a:p>
            <a:r>
              <a:rPr lang="nb-NO" dirty="0" err="1"/>
              <a:t>Stick</a:t>
            </a:r>
            <a:r>
              <a:rPr lang="nb-NO" dirty="0"/>
              <a:t> </a:t>
            </a:r>
            <a:r>
              <a:rPr lang="nb-NO" dirty="0" err="1"/>
              <a:t>figures</a:t>
            </a:r>
            <a:r>
              <a:rPr lang="nb-NO" dirty="0"/>
              <a:t> </a:t>
            </a:r>
            <a:r>
              <a:rPr lang="nb-NO" dirty="0" err="1"/>
              <a:t>reprinted</a:t>
            </a:r>
            <a:r>
              <a:rPr lang="nb-NO" dirty="0"/>
              <a:t> </a:t>
            </a:r>
            <a:r>
              <a:rPr lang="nb-NO" dirty="0" err="1"/>
              <a:t>with</a:t>
            </a:r>
            <a:r>
              <a:rPr lang="nb-NO" dirty="0"/>
              <a:t> </a:t>
            </a:r>
            <a:r>
              <a:rPr lang="nb-NO" dirty="0" err="1"/>
              <a:t>permission</a:t>
            </a:r>
            <a:r>
              <a:rPr lang="nb-NO" dirty="0"/>
              <a:t> from </a:t>
            </a:r>
            <a:r>
              <a:rPr lang="nb-NO" u="sng" dirty="0"/>
              <a:t>xkcd.com</a:t>
            </a:r>
          </a:p>
        </p:txBody>
      </p:sp>
    </p:spTree>
    <p:extLst>
      <p:ext uri="{BB962C8B-B14F-4D97-AF65-F5344CB8AC3E}">
        <p14:creationId xmlns:p14="http://schemas.microsoft.com/office/powerpoint/2010/main" val="68911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B953A5C-6D32-FE87-CB71-8B4DD3D9D9C1}"/>
              </a:ext>
            </a:extLst>
          </p:cNvPr>
          <p:cNvPicPr>
            <a:picLocks noChangeAspect="1"/>
          </p:cNvPicPr>
          <p:nvPr/>
        </p:nvPicPr>
        <p:blipFill>
          <a:blip r:embed="rId8"/>
          <a:stretch>
            <a:fillRect/>
          </a:stretch>
        </p:blipFill>
        <p:spPr>
          <a:xfrm>
            <a:off x="2190697" y="826440"/>
            <a:ext cx="7810606" cy="5205119"/>
          </a:xfrm>
          <a:prstGeom prst="rect">
            <a:avLst/>
          </a:prstGeom>
        </p:spPr>
      </p:pic>
    </p:spTree>
    <p:extLst>
      <p:ext uri="{BB962C8B-B14F-4D97-AF65-F5344CB8AC3E}">
        <p14:creationId xmlns:p14="http://schemas.microsoft.com/office/powerpoint/2010/main" val="31316985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B953A5C-6D32-FE87-CB71-8B4DD3D9D9C1}"/>
              </a:ext>
            </a:extLst>
          </p:cNvPr>
          <p:cNvPicPr>
            <a:picLocks noChangeAspect="1"/>
          </p:cNvPicPr>
          <p:nvPr/>
        </p:nvPicPr>
        <p:blipFill>
          <a:blip r:embed="rId8"/>
          <a:stretch>
            <a:fillRect/>
          </a:stretch>
        </p:blipFill>
        <p:spPr>
          <a:xfrm>
            <a:off x="2190697" y="826440"/>
            <a:ext cx="7810606" cy="5205119"/>
          </a:xfrm>
          <a:prstGeom prst="rect">
            <a:avLst/>
          </a:prstGeom>
        </p:spPr>
      </p:pic>
      <p:pic>
        <p:nvPicPr>
          <p:cNvPr id="6" name="Bilde 5">
            <a:extLst>
              <a:ext uri="{FF2B5EF4-FFF2-40B4-BE49-F238E27FC236}">
                <a16:creationId xmlns:a16="http://schemas.microsoft.com/office/drawing/2014/main" id="{180F6770-D213-F145-AF6A-033E9F8579E1}"/>
              </a:ext>
            </a:extLst>
          </p:cNvPr>
          <p:cNvPicPr>
            <a:picLocks noChangeAspect="1"/>
          </p:cNvPicPr>
          <p:nvPr/>
        </p:nvPicPr>
        <p:blipFill>
          <a:blip r:embed="rId9"/>
          <a:stretch>
            <a:fillRect/>
          </a:stretch>
        </p:blipFill>
        <p:spPr>
          <a:xfrm>
            <a:off x="2828261" y="186782"/>
            <a:ext cx="6535478" cy="4535817"/>
          </a:xfrm>
          <a:prstGeom prst="rect">
            <a:avLst/>
          </a:prstGeom>
        </p:spPr>
      </p:pic>
    </p:spTree>
    <p:extLst>
      <p:ext uri="{BB962C8B-B14F-4D97-AF65-F5344CB8AC3E}">
        <p14:creationId xmlns:p14="http://schemas.microsoft.com/office/powerpoint/2010/main" val="3895110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73DAEA5-88AF-CAC1-FD5D-111BA4519ED7}"/>
              </a:ext>
            </a:extLst>
          </p:cNvPr>
          <p:cNvPicPr>
            <a:picLocks noChangeAspect="1"/>
          </p:cNvPicPr>
          <p:nvPr/>
        </p:nvPicPr>
        <p:blipFill>
          <a:blip r:embed="rId8"/>
          <a:stretch>
            <a:fillRect/>
          </a:stretch>
        </p:blipFill>
        <p:spPr>
          <a:xfrm>
            <a:off x="2190696" y="826440"/>
            <a:ext cx="7810607" cy="5205119"/>
          </a:xfrm>
          <a:prstGeom prst="rect">
            <a:avLst/>
          </a:prstGeom>
        </p:spPr>
      </p:pic>
    </p:spTree>
    <p:extLst>
      <p:ext uri="{BB962C8B-B14F-4D97-AF65-F5344CB8AC3E}">
        <p14:creationId xmlns:p14="http://schemas.microsoft.com/office/powerpoint/2010/main" val="34239749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person, human face, tree, human beard&#10;&#10;Description automatically generated">
            <a:extLst>
              <a:ext uri="{FF2B5EF4-FFF2-40B4-BE49-F238E27FC236}">
                <a16:creationId xmlns:a16="http://schemas.microsoft.com/office/drawing/2014/main" id="{EB42F2BC-C825-5CF4-3D1B-C25E720D3D37}"/>
              </a:ext>
            </a:extLst>
          </p:cNvPr>
          <p:cNvPicPr>
            <a:picLocks noGrp="1" noChangeAspect="1"/>
          </p:cNvPicPr>
          <p:nvPr>
            <p:ph type="pic" sz="quarter" idx="10"/>
          </p:nvPr>
        </p:nvPicPr>
        <p:blipFill>
          <a:blip r:embed="rId3"/>
          <a:srcRect l="37" r="37"/>
          <a:stretch>
            <a:fillRect/>
          </a:stretch>
        </p:blipFill>
        <p:spPr/>
      </p:pic>
      <p:pic>
        <p:nvPicPr>
          <p:cNvPr id="15" name="Picture Placeholder 14" descr="A person with blue eyes&#10;&#10;Description automatically generated with low confidence">
            <a:extLst>
              <a:ext uri="{FF2B5EF4-FFF2-40B4-BE49-F238E27FC236}">
                <a16:creationId xmlns:a16="http://schemas.microsoft.com/office/drawing/2014/main" id="{B6F1B1CD-0257-E2DD-1853-7C63F79A2E55}"/>
              </a:ext>
            </a:extLst>
          </p:cNvPr>
          <p:cNvPicPr>
            <a:picLocks noGrp="1" noChangeAspect="1"/>
          </p:cNvPicPr>
          <p:nvPr>
            <p:ph type="pic" sz="quarter" idx="13"/>
          </p:nvPr>
        </p:nvPicPr>
        <p:blipFill>
          <a:blip r:embed="rId4"/>
          <a:srcRect/>
          <a:stretch>
            <a:fillRect/>
          </a:stretch>
        </p:blipFill>
        <p:spPr/>
      </p:pic>
      <p:sp>
        <p:nvSpPr>
          <p:cNvPr id="4" name="Text Placeholder 3">
            <a:extLst>
              <a:ext uri="{FF2B5EF4-FFF2-40B4-BE49-F238E27FC236}">
                <a16:creationId xmlns:a16="http://schemas.microsoft.com/office/drawing/2014/main" id="{F78F0A36-743F-0594-5C17-0F4B2922312C}"/>
              </a:ext>
            </a:extLst>
          </p:cNvPr>
          <p:cNvSpPr>
            <a:spLocks noGrp="1"/>
          </p:cNvSpPr>
          <p:nvPr>
            <p:ph type="body" sz="quarter" idx="11"/>
          </p:nvPr>
        </p:nvSpPr>
        <p:spPr/>
        <p:txBody>
          <a:bodyPr/>
          <a:lstStyle/>
          <a:p>
            <a:r>
              <a:rPr lang="en-US"/>
              <a:t>Lance</a:t>
            </a:r>
          </a:p>
        </p:txBody>
      </p:sp>
      <p:sp>
        <p:nvSpPr>
          <p:cNvPr id="5" name="Text Placeholder 4">
            <a:extLst>
              <a:ext uri="{FF2B5EF4-FFF2-40B4-BE49-F238E27FC236}">
                <a16:creationId xmlns:a16="http://schemas.microsoft.com/office/drawing/2014/main" id="{C34FD8FF-3CE0-8467-9FAD-3AD487EF975B}"/>
              </a:ext>
            </a:extLst>
          </p:cNvPr>
          <p:cNvSpPr>
            <a:spLocks noGrp="1"/>
          </p:cNvSpPr>
          <p:nvPr>
            <p:ph type="body" sz="quarter" idx="12"/>
          </p:nvPr>
        </p:nvSpPr>
        <p:spPr/>
        <p:txBody>
          <a:bodyPr vert="horz" lIns="91440" tIns="45720" rIns="91440" bIns="45720" rtlCol="0" anchor="t">
            <a:normAutofit fontScale="92500" lnSpcReduction="10000"/>
          </a:bodyPr>
          <a:lstStyle/>
          <a:p>
            <a:r>
              <a:rPr lang="en-US">
                <a:cs typeface="Arial"/>
              </a:rPr>
              <a:t>Adjunct Professor</a:t>
            </a:r>
          </a:p>
        </p:txBody>
      </p:sp>
      <p:sp>
        <p:nvSpPr>
          <p:cNvPr id="6" name="Text Placeholder 5">
            <a:extLst>
              <a:ext uri="{FF2B5EF4-FFF2-40B4-BE49-F238E27FC236}">
                <a16:creationId xmlns:a16="http://schemas.microsoft.com/office/drawing/2014/main" id="{9BC45E31-E1F1-380A-623C-85A734D98FDC}"/>
              </a:ext>
            </a:extLst>
          </p:cNvPr>
          <p:cNvSpPr>
            <a:spLocks noGrp="1"/>
          </p:cNvSpPr>
          <p:nvPr>
            <p:ph type="body" sz="quarter" idx="16"/>
          </p:nvPr>
        </p:nvSpPr>
        <p:spPr/>
        <p:txBody>
          <a:bodyPr/>
          <a:lstStyle/>
          <a:p>
            <a:r>
              <a:rPr lang="en-US"/>
              <a:t>Peterman</a:t>
            </a:r>
          </a:p>
        </p:txBody>
      </p:sp>
      <p:sp>
        <p:nvSpPr>
          <p:cNvPr id="7" name="Text Placeholder 6">
            <a:extLst>
              <a:ext uri="{FF2B5EF4-FFF2-40B4-BE49-F238E27FC236}">
                <a16:creationId xmlns:a16="http://schemas.microsoft.com/office/drawing/2014/main" id="{3D0A9BED-9F8F-EDFB-A5D9-15D6D938C8C9}"/>
              </a:ext>
            </a:extLst>
          </p:cNvPr>
          <p:cNvSpPr>
            <a:spLocks noGrp="1"/>
          </p:cNvSpPr>
          <p:nvPr>
            <p:ph type="body" sz="quarter" idx="17"/>
          </p:nvPr>
        </p:nvSpPr>
        <p:spPr/>
        <p:txBody>
          <a:bodyPr vert="horz" lIns="91440" tIns="45720" rIns="91440" bIns="45720" rtlCol="0" anchor="t">
            <a:normAutofit fontScale="70000" lnSpcReduction="20000"/>
          </a:bodyPr>
          <a:lstStyle/>
          <a:p>
            <a:r>
              <a:rPr lang="en-US"/>
              <a:t>University of North Carolina at Charlotte</a:t>
            </a:r>
          </a:p>
        </p:txBody>
      </p:sp>
      <p:sp>
        <p:nvSpPr>
          <p:cNvPr id="8" name="Text Placeholder 7">
            <a:extLst>
              <a:ext uri="{FF2B5EF4-FFF2-40B4-BE49-F238E27FC236}">
                <a16:creationId xmlns:a16="http://schemas.microsoft.com/office/drawing/2014/main" id="{5690BFB2-A3C5-56D4-8658-95F9A01990A3}"/>
              </a:ext>
            </a:extLst>
          </p:cNvPr>
          <p:cNvSpPr>
            <a:spLocks noGrp="1"/>
          </p:cNvSpPr>
          <p:nvPr>
            <p:ph type="body" sz="quarter" idx="18"/>
          </p:nvPr>
        </p:nvSpPr>
        <p:spPr/>
        <p:txBody>
          <a:bodyPr/>
          <a:lstStyle/>
          <a:p>
            <a:r>
              <a:rPr lang="en-US"/>
              <a:t>Espen</a:t>
            </a:r>
          </a:p>
        </p:txBody>
      </p:sp>
      <p:sp>
        <p:nvSpPr>
          <p:cNvPr id="9" name="Text Placeholder 8">
            <a:extLst>
              <a:ext uri="{FF2B5EF4-FFF2-40B4-BE49-F238E27FC236}">
                <a16:creationId xmlns:a16="http://schemas.microsoft.com/office/drawing/2014/main" id="{A42E7542-F32A-3846-49D8-62BA7B52C1A8}"/>
              </a:ext>
            </a:extLst>
          </p:cNvPr>
          <p:cNvSpPr>
            <a:spLocks noGrp="1"/>
          </p:cNvSpPr>
          <p:nvPr>
            <p:ph type="body" sz="quarter" idx="19"/>
          </p:nvPr>
        </p:nvSpPr>
        <p:spPr/>
        <p:txBody>
          <a:bodyPr>
            <a:normAutofit fontScale="92500" lnSpcReduction="10000"/>
          </a:bodyPr>
          <a:lstStyle/>
          <a:p>
            <a:r>
              <a:rPr lang="en-US"/>
              <a:t>Identity Program Owner </a:t>
            </a:r>
          </a:p>
        </p:txBody>
      </p:sp>
      <p:sp>
        <p:nvSpPr>
          <p:cNvPr id="10" name="Text Placeholder 9">
            <a:extLst>
              <a:ext uri="{FF2B5EF4-FFF2-40B4-BE49-F238E27FC236}">
                <a16:creationId xmlns:a16="http://schemas.microsoft.com/office/drawing/2014/main" id="{7C347F10-297A-648C-4305-8BFFD8D87550}"/>
              </a:ext>
            </a:extLst>
          </p:cNvPr>
          <p:cNvSpPr>
            <a:spLocks noGrp="1"/>
          </p:cNvSpPr>
          <p:nvPr>
            <p:ph type="body" sz="quarter" idx="20"/>
          </p:nvPr>
        </p:nvSpPr>
        <p:spPr/>
        <p:txBody>
          <a:bodyPr/>
          <a:lstStyle/>
          <a:p>
            <a:r>
              <a:rPr lang="en-US"/>
              <a:t>Bago</a:t>
            </a:r>
          </a:p>
        </p:txBody>
      </p:sp>
      <p:sp>
        <p:nvSpPr>
          <p:cNvPr id="11" name="Text Placeholder 10">
            <a:extLst>
              <a:ext uri="{FF2B5EF4-FFF2-40B4-BE49-F238E27FC236}">
                <a16:creationId xmlns:a16="http://schemas.microsoft.com/office/drawing/2014/main" id="{F5582B8E-61BF-2B98-39A6-49A64FAEEB6A}"/>
              </a:ext>
            </a:extLst>
          </p:cNvPr>
          <p:cNvSpPr>
            <a:spLocks noGrp="1"/>
          </p:cNvSpPr>
          <p:nvPr>
            <p:ph type="body" sz="quarter" idx="21"/>
          </p:nvPr>
        </p:nvSpPr>
        <p:spPr/>
        <p:txBody>
          <a:bodyPr>
            <a:normAutofit fontScale="62500" lnSpcReduction="20000"/>
          </a:bodyPr>
          <a:lstStyle/>
          <a:p>
            <a:r>
              <a:rPr lang="en-US"/>
              <a:t>Norwegian Labour and Welfare Administration</a:t>
            </a:r>
          </a:p>
        </p:txBody>
      </p:sp>
    </p:spTree>
    <p:extLst>
      <p:ext uri="{BB962C8B-B14F-4D97-AF65-F5344CB8AC3E}">
        <p14:creationId xmlns:p14="http://schemas.microsoft.com/office/powerpoint/2010/main" val="112079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72018AE-00B4-C82E-82E2-54D680CBE31F}"/>
              </a:ext>
            </a:extLst>
          </p:cNvPr>
          <p:cNvPicPr>
            <a:picLocks noChangeAspect="1"/>
          </p:cNvPicPr>
          <p:nvPr/>
        </p:nvPicPr>
        <p:blipFill>
          <a:blip r:embed="rId8"/>
          <a:stretch>
            <a:fillRect/>
          </a:stretch>
        </p:blipFill>
        <p:spPr>
          <a:xfrm>
            <a:off x="1735493" y="826440"/>
            <a:ext cx="8721012" cy="5811829"/>
          </a:xfrm>
          <a:prstGeom prst="rect">
            <a:avLst/>
          </a:prstGeom>
        </p:spPr>
      </p:pic>
    </p:spTree>
    <p:extLst>
      <p:ext uri="{BB962C8B-B14F-4D97-AF65-F5344CB8AC3E}">
        <p14:creationId xmlns:p14="http://schemas.microsoft.com/office/powerpoint/2010/main" val="10750357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43778C-C92A-CAE3-A928-95411A450225}"/>
              </a:ext>
            </a:extLst>
          </p:cNvPr>
          <p:cNvSpPr txBox="1"/>
          <p:nvPr/>
        </p:nvSpPr>
        <p:spPr>
          <a:xfrm>
            <a:off x="117100" y="2608504"/>
            <a:ext cx="1495922" cy="707886"/>
          </a:xfrm>
          <a:prstGeom prst="rect">
            <a:avLst/>
          </a:prstGeom>
          <a:noFill/>
        </p:spPr>
        <p:txBody>
          <a:bodyPr wrap="none" rtlCol="0">
            <a:spAutoFit/>
          </a:bodyPr>
          <a:lstStyle/>
          <a:p>
            <a:r>
              <a:rPr lang="nb-NO" sz="4000"/>
              <a:t>Why?</a:t>
            </a:r>
            <a:endParaRPr lang="en-NO" sz="4000"/>
          </a:p>
        </p:txBody>
      </p:sp>
      <p:sp>
        <p:nvSpPr>
          <p:cNvPr id="3" name="Venstre klammeparentes 8">
            <a:extLst>
              <a:ext uri="{FF2B5EF4-FFF2-40B4-BE49-F238E27FC236}">
                <a16:creationId xmlns:a16="http://schemas.microsoft.com/office/drawing/2014/main" id="{EF3B68A3-3F67-4E80-7ECC-731CEA6BB407}"/>
              </a:ext>
            </a:extLst>
          </p:cNvPr>
          <p:cNvSpPr/>
          <p:nvPr/>
        </p:nvSpPr>
        <p:spPr>
          <a:xfrm>
            <a:off x="4460109" y="1662816"/>
            <a:ext cx="276655" cy="25992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3CFC7069-9A8F-8F92-6906-2B1DA63A7989}"/>
              </a:ext>
            </a:extLst>
          </p:cNvPr>
          <p:cNvSpPr txBox="1"/>
          <p:nvPr/>
        </p:nvSpPr>
        <p:spPr>
          <a:xfrm>
            <a:off x="4959734" y="1662816"/>
            <a:ext cx="3805850" cy="2246769"/>
          </a:xfrm>
          <a:prstGeom prst="rect">
            <a:avLst/>
          </a:prstGeom>
          <a:noFill/>
        </p:spPr>
        <p:txBody>
          <a:bodyPr wrap="none" rtlCol="0">
            <a:spAutoFit/>
          </a:bodyPr>
          <a:lstStyle/>
          <a:p>
            <a:r>
              <a:rPr lang="en-GB" sz="2800"/>
              <a:t>efficiency</a:t>
            </a:r>
            <a:br>
              <a:rPr lang="en-GB" sz="2800"/>
            </a:br>
            <a:r>
              <a:rPr lang="en-GB" sz="2800"/>
              <a:t>digital transformation</a:t>
            </a:r>
          </a:p>
          <a:p>
            <a:r>
              <a:rPr lang="en-GB" sz="2800"/>
              <a:t>business management</a:t>
            </a:r>
          </a:p>
          <a:p>
            <a:r>
              <a:rPr lang="nb-NO" sz="2800"/>
              <a:t>information security</a:t>
            </a:r>
          </a:p>
          <a:p>
            <a:r>
              <a:rPr lang="en-GB" sz="2800"/>
              <a:t>..</a:t>
            </a:r>
            <a:endParaRPr lang="en-NO" sz="2800"/>
          </a:p>
        </p:txBody>
      </p:sp>
    </p:spTree>
    <p:extLst>
      <p:ext uri="{BB962C8B-B14F-4D97-AF65-F5344CB8AC3E}">
        <p14:creationId xmlns:p14="http://schemas.microsoft.com/office/powerpoint/2010/main" val="37674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CIA perspective</a:t>
            </a:r>
          </a:p>
        </p:txBody>
      </p:sp>
      <p:pic>
        <p:nvPicPr>
          <p:cNvPr id="12" name="Bilde 2">
            <a:extLst>
              <a:ext uri="{FF2B5EF4-FFF2-40B4-BE49-F238E27FC236}">
                <a16:creationId xmlns:a16="http://schemas.microsoft.com/office/drawing/2014/main" id="{2B6890E9-F6D3-8BC2-5635-12BB59F0487B}"/>
              </a:ext>
            </a:extLst>
          </p:cNvPr>
          <p:cNvPicPr>
            <a:picLocks noChangeAspect="1"/>
          </p:cNvPicPr>
          <p:nvPr/>
        </p:nvPicPr>
        <p:blipFill rotWithShape="1">
          <a:blip r:embed="rId2"/>
          <a:srcRect l="9552" t="29505" r="10804" b="9718"/>
          <a:stretch/>
        </p:blipFill>
        <p:spPr>
          <a:xfrm>
            <a:off x="1164770" y="1965416"/>
            <a:ext cx="9710059" cy="4168140"/>
          </a:xfrm>
          <a:prstGeom prst="rect">
            <a:avLst/>
          </a:prstGeom>
        </p:spPr>
      </p:pic>
      <p:sp>
        <p:nvSpPr>
          <p:cNvPr id="13" name="Ellipse 3">
            <a:extLst>
              <a:ext uri="{FF2B5EF4-FFF2-40B4-BE49-F238E27FC236}">
                <a16:creationId xmlns:a16="http://schemas.microsoft.com/office/drawing/2014/main" id="{F0DF3CAD-D2E7-AF80-B339-05A933B8996E}"/>
              </a:ext>
            </a:extLst>
          </p:cNvPr>
          <p:cNvSpPr/>
          <p:nvPr/>
        </p:nvSpPr>
        <p:spPr>
          <a:xfrm>
            <a:off x="1799157" y="2971800"/>
            <a:ext cx="1087734"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4" name="Ellipse 5">
            <a:extLst>
              <a:ext uri="{FF2B5EF4-FFF2-40B4-BE49-F238E27FC236}">
                <a16:creationId xmlns:a16="http://schemas.microsoft.com/office/drawing/2014/main" id="{F5DACAA9-2AF4-1A8C-5572-DB2CAD063876}"/>
              </a:ext>
            </a:extLst>
          </p:cNvPr>
          <p:cNvSpPr/>
          <p:nvPr/>
        </p:nvSpPr>
        <p:spPr>
          <a:xfrm>
            <a:off x="3116328" y="5120640"/>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5" name="Ellipse 6">
            <a:extLst>
              <a:ext uri="{FF2B5EF4-FFF2-40B4-BE49-F238E27FC236}">
                <a16:creationId xmlns:a16="http://schemas.microsoft.com/office/drawing/2014/main" id="{AFBB03F6-2644-010C-0774-0F64966F1CE1}"/>
              </a:ext>
            </a:extLst>
          </p:cNvPr>
          <p:cNvSpPr/>
          <p:nvPr/>
        </p:nvSpPr>
        <p:spPr>
          <a:xfrm>
            <a:off x="4929888" y="5527766"/>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6" name="Ellipse 8">
            <a:extLst>
              <a:ext uri="{FF2B5EF4-FFF2-40B4-BE49-F238E27FC236}">
                <a16:creationId xmlns:a16="http://schemas.microsoft.com/office/drawing/2014/main" id="{2E1D99BF-0EF6-4379-D583-C39546437D75}"/>
              </a:ext>
            </a:extLst>
          </p:cNvPr>
          <p:cNvSpPr/>
          <p:nvPr/>
        </p:nvSpPr>
        <p:spPr>
          <a:xfrm>
            <a:off x="4818854" y="5735683"/>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7" name="Ellipse 9">
            <a:extLst>
              <a:ext uri="{FF2B5EF4-FFF2-40B4-BE49-F238E27FC236}">
                <a16:creationId xmlns:a16="http://schemas.microsoft.com/office/drawing/2014/main" id="{9EC0255D-D7DA-5AB3-EDFA-E14C4BFC8B15}"/>
              </a:ext>
            </a:extLst>
          </p:cNvPr>
          <p:cNvSpPr/>
          <p:nvPr/>
        </p:nvSpPr>
        <p:spPr>
          <a:xfrm>
            <a:off x="5707128" y="4049486"/>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8" name="Ellipse 10">
            <a:extLst>
              <a:ext uri="{FF2B5EF4-FFF2-40B4-BE49-F238E27FC236}">
                <a16:creationId xmlns:a16="http://schemas.microsoft.com/office/drawing/2014/main" id="{E4E6A087-5DEE-1B44-1AC6-DB640B1FCF87}"/>
              </a:ext>
            </a:extLst>
          </p:cNvPr>
          <p:cNvSpPr/>
          <p:nvPr/>
        </p:nvSpPr>
        <p:spPr>
          <a:xfrm>
            <a:off x="7863028" y="2971800"/>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9" name="Ellipse 11">
            <a:extLst>
              <a:ext uri="{FF2B5EF4-FFF2-40B4-BE49-F238E27FC236}">
                <a16:creationId xmlns:a16="http://schemas.microsoft.com/office/drawing/2014/main" id="{AE70A455-9AAC-96A0-CABE-89563F56DD0B}"/>
              </a:ext>
            </a:extLst>
          </p:cNvPr>
          <p:cNvSpPr/>
          <p:nvPr/>
        </p:nvSpPr>
        <p:spPr>
          <a:xfrm>
            <a:off x="9061797" y="2971800"/>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Tree>
    <p:extLst>
      <p:ext uri="{BB962C8B-B14F-4D97-AF65-F5344CB8AC3E}">
        <p14:creationId xmlns:p14="http://schemas.microsoft.com/office/powerpoint/2010/main" val="27705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dirty="0"/>
              <a:t>Investor or market perspective</a:t>
            </a:r>
          </a:p>
        </p:txBody>
      </p:sp>
      <p:pic>
        <p:nvPicPr>
          <p:cNvPr id="1026" name="Picture 2">
            <a:extLst>
              <a:ext uri="{FF2B5EF4-FFF2-40B4-BE49-F238E27FC236}">
                <a16:creationId xmlns:a16="http://schemas.microsoft.com/office/drawing/2014/main" id="{47C75D7F-CB74-EDDF-19BB-3CA8A9B24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610" y="1591945"/>
            <a:ext cx="6811990" cy="460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1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Architecture perspective</a:t>
            </a:r>
          </a:p>
        </p:txBody>
      </p:sp>
      <p:pic>
        <p:nvPicPr>
          <p:cNvPr id="11" name="Content Placeholder 10">
            <a:extLst>
              <a:ext uri="{FF2B5EF4-FFF2-40B4-BE49-F238E27FC236}">
                <a16:creationId xmlns:a16="http://schemas.microsoft.com/office/drawing/2014/main" id="{1D7568EA-05C2-C3F6-E7D3-8A1453C8498A}"/>
              </a:ext>
            </a:extLst>
          </p:cNvPr>
          <p:cNvPicPr>
            <a:picLocks noGrp="1" noChangeAspect="1"/>
          </p:cNvPicPr>
          <p:nvPr>
            <p:ph idx="1"/>
          </p:nvPr>
        </p:nvPicPr>
        <p:blipFill>
          <a:blip r:embed="rId2"/>
          <a:stretch>
            <a:fillRect/>
          </a:stretch>
        </p:blipFill>
        <p:spPr>
          <a:xfrm>
            <a:off x="1310054" y="1675951"/>
            <a:ext cx="9571892" cy="4282163"/>
          </a:xfrm>
          <a:prstGeom prst="rect">
            <a:avLst/>
          </a:prstGeom>
        </p:spPr>
      </p:pic>
    </p:spTree>
    <p:extLst>
      <p:ext uri="{BB962C8B-B14F-4D97-AF65-F5344CB8AC3E}">
        <p14:creationId xmlns:p14="http://schemas.microsoft.com/office/powerpoint/2010/main" val="80097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F9D8-ABB7-4045-B040-2DED8AC8BF74}"/>
              </a:ext>
            </a:extLst>
          </p:cNvPr>
          <p:cNvSpPr>
            <a:spLocks noGrp="1"/>
          </p:cNvSpPr>
          <p:nvPr>
            <p:ph type="title"/>
          </p:nvPr>
        </p:nvSpPr>
        <p:spPr/>
        <p:txBody>
          <a:bodyPr>
            <a:normAutofit/>
          </a:bodyPr>
          <a:lstStyle/>
          <a:p>
            <a:r>
              <a:rPr lang="en-US" sz="4800" dirty="0">
                <a:latin typeface="Tahoma"/>
              </a:rPr>
              <a:t>User accesses SaaS app</a:t>
            </a:r>
            <a:endParaRPr lang="en-US" dirty="0"/>
          </a:p>
        </p:txBody>
      </p:sp>
      <p:sp>
        <p:nvSpPr>
          <p:cNvPr id="3" name="Slide Number Placeholder 2">
            <a:extLst>
              <a:ext uri="{FF2B5EF4-FFF2-40B4-BE49-F238E27FC236}">
                <a16:creationId xmlns:a16="http://schemas.microsoft.com/office/drawing/2014/main" id="{B115CBF1-3F81-4BBC-8C13-84AC59EFD6AA}"/>
              </a:ext>
            </a:extLst>
          </p:cNvPr>
          <p:cNvSpPr>
            <a:spLocks noGrp="1"/>
          </p:cNvSpPr>
          <p:nvPr>
            <p:ph type="sldNum" sz="quarter" idx="10"/>
          </p:nvPr>
        </p:nvSpPr>
        <p:spPr>
          <a:xfrm>
            <a:off x="5828896" y="3153322"/>
            <a:ext cx="269304" cy="287258"/>
          </a:xfrm>
        </p:spPr>
        <p:txBody>
          <a:bodyPr/>
          <a:lstStyle/>
          <a:p>
            <a:pPr defTabSz="412750" hangingPunct="0"/>
            <a:fld id="{86CB4B4D-7CA3-9044-876B-883B54F8677D}" type="slidenum">
              <a:rPr lang="en-GB" kern="0"/>
              <a:pPr defTabSz="412750" hangingPunct="0"/>
              <a:t>25</a:t>
            </a:fld>
            <a:endParaRPr lang="en-GB" kern="0"/>
          </a:p>
        </p:txBody>
      </p:sp>
      <p:sp>
        <p:nvSpPr>
          <p:cNvPr id="4" name="Footer Placeholder 3">
            <a:extLst>
              <a:ext uri="{FF2B5EF4-FFF2-40B4-BE49-F238E27FC236}">
                <a16:creationId xmlns:a16="http://schemas.microsoft.com/office/drawing/2014/main" id="{B335B8FA-43E0-4FF1-BAE4-BA413D56AF44}"/>
              </a:ext>
            </a:extLst>
          </p:cNvPr>
          <p:cNvSpPr>
            <a:spLocks noGrp="1"/>
          </p:cNvSpPr>
          <p:nvPr>
            <p:ph type="ftr" sz="quarter" idx="11"/>
          </p:nvPr>
        </p:nvSpPr>
        <p:spPr>
          <a:xfrm>
            <a:off x="163322" y="6553372"/>
            <a:ext cx="4114800" cy="276999"/>
          </a:xfrm>
        </p:spPr>
        <p:txBody>
          <a:bodyPr/>
          <a:lstStyle/>
          <a:p>
            <a:pPr defTabSz="412750" hangingPunct="0"/>
            <a:r>
              <a:rPr lang="en-GB" kern="0">
                <a:solidFill>
                  <a:srgbClr val="5E5E5E"/>
                </a:solidFill>
                <a:sym typeface="Montserrat SemiBold"/>
              </a:rPr>
              <a:t>© 2019 IDPro</a:t>
            </a:r>
          </a:p>
        </p:txBody>
      </p:sp>
      <p:sp>
        <p:nvSpPr>
          <p:cNvPr id="8" name="L-Shape 7">
            <a:extLst>
              <a:ext uri="{FF2B5EF4-FFF2-40B4-BE49-F238E27FC236}">
                <a16:creationId xmlns:a16="http://schemas.microsoft.com/office/drawing/2014/main" id="{2451C444-31C5-485D-BEB2-CAFF7767797B}"/>
              </a:ext>
            </a:extLst>
          </p:cNvPr>
          <p:cNvSpPr/>
          <p:nvPr/>
        </p:nvSpPr>
        <p:spPr>
          <a:xfrm rot="10800000">
            <a:off x="3013798" y="1248589"/>
            <a:ext cx="8570145" cy="3720538"/>
          </a:xfrm>
          <a:prstGeom prst="corner">
            <a:avLst>
              <a:gd name="adj1" fmla="val 26415"/>
              <a:gd name="adj2" fmla="val 33897"/>
            </a:avLst>
          </a:prstGeom>
          <a:solidFill>
            <a:srgbClr val="00B0F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12750" hangingPunct="0"/>
            <a:endParaRPr lang="en-US" sz="3600" kern="0" dirty="0">
              <a:solidFill>
                <a:srgbClr val="000000"/>
              </a:solidFill>
              <a:latin typeface="Tahoma Regular"/>
              <a:sym typeface="Montserrat SemiBold"/>
            </a:endParaRPr>
          </a:p>
        </p:txBody>
      </p:sp>
      <p:sp>
        <p:nvSpPr>
          <p:cNvPr id="9" name="Rectangle 8">
            <a:extLst>
              <a:ext uri="{FF2B5EF4-FFF2-40B4-BE49-F238E27FC236}">
                <a16:creationId xmlns:a16="http://schemas.microsoft.com/office/drawing/2014/main" id="{CF3255FC-4A8C-4AC6-865C-FC3A78118E66}"/>
              </a:ext>
            </a:extLst>
          </p:cNvPr>
          <p:cNvSpPr/>
          <p:nvPr/>
        </p:nvSpPr>
        <p:spPr>
          <a:xfrm>
            <a:off x="732892" y="1248588"/>
            <a:ext cx="2277767" cy="3721818"/>
          </a:xfrm>
          <a:prstGeom prst="rect">
            <a:avLst/>
          </a:prstGeom>
          <a:solidFill>
            <a:srgbClr val="FF000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12750" hangingPunct="0"/>
            <a:r>
              <a:rPr lang="en-US" sz="900" kern="0" dirty="0">
                <a:solidFill>
                  <a:srgbClr val="000000"/>
                </a:solidFill>
                <a:latin typeface="Tahoma Regular"/>
                <a:sym typeface="Montserrat SemiBold"/>
              </a:rPr>
              <a:t>Federation</a:t>
            </a:r>
          </a:p>
        </p:txBody>
      </p:sp>
      <p:sp>
        <p:nvSpPr>
          <p:cNvPr id="10" name="Rectangle 9">
            <a:extLst>
              <a:ext uri="{FF2B5EF4-FFF2-40B4-BE49-F238E27FC236}">
                <a16:creationId xmlns:a16="http://schemas.microsoft.com/office/drawing/2014/main" id="{266EEB6E-5DD0-43EE-8AF8-CAAACFE8D74F}"/>
              </a:ext>
            </a:extLst>
          </p:cNvPr>
          <p:cNvSpPr/>
          <p:nvPr/>
        </p:nvSpPr>
        <p:spPr>
          <a:xfrm>
            <a:off x="3013797" y="2232444"/>
            <a:ext cx="7299216" cy="689835"/>
          </a:xfrm>
          <a:prstGeom prst="rect">
            <a:avLst/>
          </a:prstGeom>
          <a:solidFill>
            <a:srgbClr val="FFC00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12750" hangingPunct="0"/>
            <a:r>
              <a:rPr lang="en-US" sz="900" kern="0" dirty="0">
                <a:solidFill>
                  <a:srgbClr val="000000"/>
                </a:solidFill>
                <a:latin typeface="Tahoma Regular"/>
                <a:sym typeface="Montserrat SemiBold"/>
              </a:rPr>
              <a:t>Directory Services</a:t>
            </a:r>
          </a:p>
        </p:txBody>
      </p:sp>
      <p:sp>
        <p:nvSpPr>
          <p:cNvPr id="11" name="Rectangle 10">
            <a:extLst>
              <a:ext uri="{FF2B5EF4-FFF2-40B4-BE49-F238E27FC236}">
                <a16:creationId xmlns:a16="http://schemas.microsoft.com/office/drawing/2014/main" id="{69BEB745-C21E-4CEB-9092-8BB882E45DA0}"/>
              </a:ext>
            </a:extLst>
          </p:cNvPr>
          <p:cNvSpPr/>
          <p:nvPr/>
        </p:nvSpPr>
        <p:spPr>
          <a:xfrm>
            <a:off x="3013798" y="2929906"/>
            <a:ext cx="1888239" cy="2040500"/>
          </a:xfrm>
          <a:prstGeom prst="rect">
            <a:avLst/>
          </a:prstGeom>
          <a:solidFill>
            <a:srgbClr val="92D05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12750" hangingPunct="0"/>
            <a:r>
              <a:rPr lang="en-US" sz="900" kern="0" dirty="0">
                <a:solidFill>
                  <a:srgbClr val="000000"/>
                </a:solidFill>
                <a:latin typeface="Tahoma Regular"/>
                <a:sym typeface="Montserrat SemiBold"/>
              </a:rPr>
              <a:t>Credential Management</a:t>
            </a:r>
          </a:p>
        </p:txBody>
      </p:sp>
      <p:sp>
        <p:nvSpPr>
          <p:cNvPr id="12" name="Rectangle 11">
            <a:extLst>
              <a:ext uri="{FF2B5EF4-FFF2-40B4-BE49-F238E27FC236}">
                <a16:creationId xmlns:a16="http://schemas.microsoft.com/office/drawing/2014/main" id="{C0CC9B3F-FF04-494C-AC3C-C83D92047263}"/>
              </a:ext>
            </a:extLst>
          </p:cNvPr>
          <p:cNvSpPr/>
          <p:nvPr/>
        </p:nvSpPr>
        <p:spPr>
          <a:xfrm>
            <a:off x="4917055" y="2928628"/>
            <a:ext cx="5401648" cy="2040500"/>
          </a:xfrm>
          <a:prstGeom prst="rect">
            <a:avLst/>
          </a:prstGeom>
          <a:solidFill>
            <a:srgbClr val="00B05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12750" hangingPunct="0"/>
            <a:r>
              <a:rPr lang="en-US" sz="900" kern="0" dirty="0">
                <a:solidFill>
                  <a:srgbClr val="000000"/>
                </a:solidFill>
                <a:latin typeface="Tahoma Regular"/>
                <a:sym typeface="Montserrat SemiBold"/>
              </a:rPr>
              <a:t>Access Management</a:t>
            </a:r>
          </a:p>
        </p:txBody>
      </p:sp>
      <p:sp>
        <p:nvSpPr>
          <p:cNvPr id="13" name="Rectangle 12">
            <a:extLst>
              <a:ext uri="{FF2B5EF4-FFF2-40B4-BE49-F238E27FC236}">
                <a16:creationId xmlns:a16="http://schemas.microsoft.com/office/drawing/2014/main" id="{38EC6627-2CC5-4F1F-A82F-C07A6410EB14}"/>
              </a:ext>
            </a:extLst>
          </p:cNvPr>
          <p:cNvSpPr/>
          <p:nvPr/>
        </p:nvSpPr>
        <p:spPr>
          <a:xfrm>
            <a:off x="732892" y="4969128"/>
            <a:ext cx="10851051" cy="1117600"/>
          </a:xfrm>
          <a:prstGeom prst="rect">
            <a:avLst/>
          </a:prstGeom>
          <a:solidFill>
            <a:srgbClr val="FFFF0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12750" hangingPunct="0"/>
            <a:r>
              <a:rPr lang="en-US" sz="900" kern="0" dirty="0">
                <a:solidFill>
                  <a:srgbClr val="000000"/>
                </a:solidFill>
                <a:latin typeface="Tahoma Regular"/>
                <a:sym typeface="Montserrat SemiBold"/>
              </a:rPr>
              <a:t>Identity Audit, Governance, &amp; Intelligence</a:t>
            </a:r>
          </a:p>
        </p:txBody>
      </p:sp>
      <p:sp>
        <p:nvSpPr>
          <p:cNvPr id="14" name="Rectangle 13">
            <a:extLst>
              <a:ext uri="{FF2B5EF4-FFF2-40B4-BE49-F238E27FC236}">
                <a16:creationId xmlns:a16="http://schemas.microsoft.com/office/drawing/2014/main" id="{AC508629-3296-4359-9883-BBE19B3E14B1}"/>
              </a:ext>
            </a:extLst>
          </p:cNvPr>
          <p:cNvSpPr/>
          <p:nvPr/>
        </p:nvSpPr>
        <p:spPr>
          <a:xfrm>
            <a:off x="1857470" y="1505489"/>
            <a:ext cx="1014984" cy="1673352"/>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Brokering:</a:t>
            </a:r>
          </a:p>
          <a:p>
            <a:pPr algn="ctr" defTabSz="412750" hangingPunct="0">
              <a:spcBef>
                <a:spcPts val="600"/>
              </a:spcBef>
            </a:pPr>
            <a:r>
              <a:rPr lang="en-US" sz="900" kern="0" dirty="0">
                <a:solidFill>
                  <a:srgbClr val="D5D5D5">
                    <a:lumMod val="10000"/>
                  </a:srgbClr>
                </a:solidFill>
                <a:latin typeface="Tahoma Regular"/>
                <a:sym typeface="Montserrat SemiBold"/>
              </a:rPr>
              <a:t> Identity, Attribute, </a:t>
            </a:r>
            <a:br>
              <a:rPr lang="en-US" sz="900" kern="0" dirty="0">
                <a:solidFill>
                  <a:srgbClr val="D5D5D5">
                    <a:lumMod val="10000"/>
                  </a:srgbClr>
                </a:solidFill>
                <a:latin typeface="Tahoma Regular"/>
                <a:sym typeface="Montserrat SemiBold"/>
              </a:rPr>
            </a:br>
            <a:r>
              <a:rPr lang="en-US" sz="900" kern="0" dirty="0">
                <a:solidFill>
                  <a:srgbClr val="D5D5D5">
                    <a:lumMod val="10000"/>
                  </a:srgbClr>
                </a:solidFill>
                <a:latin typeface="Tahoma Regular"/>
                <a:sym typeface="Montserrat SemiBold"/>
              </a:rPr>
              <a:t>&amp; Policy</a:t>
            </a:r>
          </a:p>
        </p:txBody>
      </p:sp>
      <p:sp>
        <p:nvSpPr>
          <p:cNvPr id="15" name="Rectangle 14">
            <a:extLst>
              <a:ext uri="{FF2B5EF4-FFF2-40B4-BE49-F238E27FC236}">
                <a16:creationId xmlns:a16="http://schemas.microsoft.com/office/drawing/2014/main" id="{4AB4C287-A134-45E8-8F2F-40C11F8A7978}"/>
              </a:ext>
            </a:extLst>
          </p:cNvPr>
          <p:cNvSpPr/>
          <p:nvPr/>
        </p:nvSpPr>
        <p:spPr>
          <a:xfrm>
            <a:off x="1857470" y="3175265"/>
            <a:ext cx="1014984" cy="1671574"/>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Security</a:t>
            </a:r>
          </a:p>
          <a:p>
            <a:pPr algn="ctr" defTabSz="412750" hangingPunct="0"/>
            <a:r>
              <a:rPr lang="en-US" sz="900" kern="0" dirty="0">
                <a:solidFill>
                  <a:srgbClr val="D5D5D5">
                    <a:lumMod val="10000"/>
                  </a:srgbClr>
                </a:solidFill>
                <a:latin typeface="Tahoma Regular"/>
                <a:sym typeface="Montserrat SemiBold"/>
              </a:rPr>
              <a:t>Token</a:t>
            </a:r>
          </a:p>
          <a:p>
            <a:pPr algn="ctr" defTabSz="412750" hangingPunct="0"/>
            <a:r>
              <a:rPr lang="en-US" sz="900" kern="0" dirty="0">
                <a:solidFill>
                  <a:srgbClr val="D5D5D5">
                    <a:lumMod val="10000"/>
                  </a:srgbClr>
                </a:solidFill>
                <a:latin typeface="Tahoma Regular"/>
                <a:sym typeface="Montserrat SemiBold"/>
              </a:rPr>
              <a:t>Services</a:t>
            </a:r>
          </a:p>
        </p:txBody>
      </p:sp>
      <p:sp>
        <p:nvSpPr>
          <p:cNvPr id="16" name="Rectangle 15">
            <a:extLst>
              <a:ext uri="{FF2B5EF4-FFF2-40B4-BE49-F238E27FC236}">
                <a16:creationId xmlns:a16="http://schemas.microsoft.com/office/drawing/2014/main" id="{24E42182-9398-442E-B671-D0578255C349}"/>
              </a:ext>
            </a:extLst>
          </p:cNvPr>
          <p:cNvSpPr/>
          <p:nvPr/>
        </p:nvSpPr>
        <p:spPr>
          <a:xfrm>
            <a:off x="3136901" y="3243062"/>
            <a:ext cx="839809" cy="801889"/>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Credential Issuance </a:t>
            </a:r>
          </a:p>
          <a:p>
            <a:pPr algn="ctr" defTabSz="412750" hangingPunct="0"/>
            <a:r>
              <a:rPr lang="en-US" sz="900" kern="0" dirty="0">
                <a:solidFill>
                  <a:srgbClr val="D5D5D5">
                    <a:lumMod val="10000"/>
                  </a:srgbClr>
                </a:solidFill>
                <a:latin typeface="Tahoma Regular"/>
                <a:sym typeface="Montserrat SemiBold"/>
              </a:rPr>
              <a:t>&amp; Binding</a:t>
            </a:r>
          </a:p>
        </p:txBody>
      </p:sp>
      <p:sp>
        <p:nvSpPr>
          <p:cNvPr id="17" name="Rectangle 16">
            <a:extLst>
              <a:ext uri="{FF2B5EF4-FFF2-40B4-BE49-F238E27FC236}">
                <a16:creationId xmlns:a16="http://schemas.microsoft.com/office/drawing/2014/main" id="{3951D342-6713-4C1B-A764-86AC5CB2B65C}"/>
              </a:ext>
            </a:extLst>
          </p:cNvPr>
          <p:cNvSpPr/>
          <p:nvPr/>
        </p:nvSpPr>
        <p:spPr>
          <a:xfrm>
            <a:off x="3136901" y="4044951"/>
            <a:ext cx="839809" cy="801889"/>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Key Management</a:t>
            </a:r>
          </a:p>
        </p:txBody>
      </p:sp>
      <p:sp>
        <p:nvSpPr>
          <p:cNvPr id="18" name="Rectangle 17">
            <a:extLst>
              <a:ext uri="{FF2B5EF4-FFF2-40B4-BE49-F238E27FC236}">
                <a16:creationId xmlns:a16="http://schemas.microsoft.com/office/drawing/2014/main" id="{4046DD69-07B5-4E2E-B9D9-E396255B3B9C}"/>
              </a:ext>
            </a:extLst>
          </p:cNvPr>
          <p:cNvSpPr/>
          <p:nvPr/>
        </p:nvSpPr>
        <p:spPr>
          <a:xfrm>
            <a:off x="3976710" y="3243061"/>
            <a:ext cx="839809" cy="1603778"/>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Credential Lifecycle Management</a:t>
            </a:r>
          </a:p>
        </p:txBody>
      </p:sp>
      <p:sp>
        <p:nvSpPr>
          <p:cNvPr id="19" name="Rectangle 18">
            <a:extLst>
              <a:ext uri="{FF2B5EF4-FFF2-40B4-BE49-F238E27FC236}">
                <a16:creationId xmlns:a16="http://schemas.microsoft.com/office/drawing/2014/main" id="{FC1FA960-7993-485B-B1C8-76A500129B95}"/>
              </a:ext>
            </a:extLst>
          </p:cNvPr>
          <p:cNvSpPr/>
          <p:nvPr/>
        </p:nvSpPr>
        <p:spPr>
          <a:xfrm>
            <a:off x="5024460" y="3236712"/>
            <a:ext cx="839809" cy="1271788"/>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Cryptography</a:t>
            </a:r>
          </a:p>
        </p:txBody>
      </p:sp>
      <p:sp>
        <p:nvSpPr>
          <p:cNvPr id="20" name="Rectangle 19">
            <a:extLst>
              <a:ext uri="{FF2B5EF4-FFF2-40B4-BE49-F238E27FC236}">
                <a16:creationId xmlns:a16="http://schemas.microsoft.com/office/drawing/2014/main" id="{6C1DC2A3-DAAF-4314-A87E-3EEAF95F6B1E}"/>
              </a:ext>
            </a:extLst>
          </p:cNvPr>
          <p:cNvSpPr/>
          <p:nvPr/>
        </p:nvSpPr>
        <p:spPr>
          <a:xfrm>
            <a:off x="5864268" y="3236712"/>
            <a:ext cx="2322573" cy="382789"/>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Boundary Control</a:t>
            </a:r>
          </a:p>
        </p:txBody>
      </p:sp>
      <p:sp>
        <p:nvSpPr>
          <p:cNvPr id="21" name="Rectangle 20">
            <a:extLst>
              <a:ext uri="{FF2B5EF4-FFF2-40B4-BE49-F238E27FC236}">
                <a16:creationId xmlns:a16="http://schemas.microsoft.com/office/drawing/2014/main" id="{5DD9C95A-DFE0-4F24-A3A4-76D4A132CB64}"/>
              </a:ext>
            </a:extLst>
          </p:cNvPr>
          <p:cNvSpPr/>
          <p:nvPr/>
        </p:nvSpPr>
        <p:spPr>
          <a:xfrm>
            <a:off x="9194801" y="3236711"/>
            <a:ext cx="1005840" cy="1271788"/>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Policy Administration</a:t>
            </a:r>
          </a:p>
        </p:txBody>
      </p:sp>
      <p:sp>
        <p:nvSpPr>
          <p:cNvPr id="22" name="Rectangle 21">
            <a:extLst>
              <a:ext uri="{FF2B5EF4-FFF2-40B4-BE49-F238E27FC236}">
                <a16:creationId xmlns:a16="http://schemas.microsoft.com/office/drawing/2014/main" id="{E98CD2B9-8A8C-4684-B14D-507214C34D48}"/>
              </a:ext>
            </a:extLst>
          </p:cNvPr>
          <p:cNvSpPr/>
          <p:nvPr/>
        </p:nvSpPr>
        <p:spPr>
          <a:xfrm>
            <a:off x="8186841" y="3236712"/>
            <a:ext cx="1008932" cy="827289"/>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Coarse-Grained Access Control</a:t>
            </a:r>
          </a:p>
        </p:txBody>
      </p:sp>
      <p:sp>
        <p:nvSpPr>
          <p:cNvPr id="23" name="Rectangle 22">
            <a:extLst>
              <a:ext uri="{FF2B5EF4-FFF2-40B4-BE49-F238E27FC236}">
                <a16:creationId xmlns:a16="http://schemas.microsoft.com/office/drawing/2014/main" id="{4A6D162F-0983-4E08-BED6-07246F5DDC61}"/>
              </a:ext>
            </a:extLst>
          </p:cNvPr>
          <p:cNvSpPr/>
          <p:nvPr/>
        </p:nvSpPr>
        <p:spPr>
          <a:xfrm>
            <a:off x="8186841" y="4064001"/>
            <a:ext cx="1008933" cy="444499"/>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Fine-Grained Access Control</a:t>
            </a:r>
          </a:p>
        </p:txBody>
      </p:sp>
      <p:sp>
        <p:nvSpPr>
          <p:cNvPr id="24" name="Rectangle 23">
            <a:extLst>
              <a:ext uri="{FF2B5EF4-FFF2-40B4-BE49-F238E27FC236}">
                <a16:creationId xmlns:a16="http://schemas.microsoft.com/office/drawing/2014/main" id="{6D14860A-9D01-494B-86A5-4DDB8D308AF3}"/>
              </a:ext>
            </a:extLst>
          </p:cNvPr>
          <p:cNvSpPr/>
          <p:nvPr/>
        </p:nvSpPr>
        <p:spPr>
          <a:xfrm>
            <a:off x="5864266" y="4064000"/>
            <a:ext cx="1161288" cy="448056"/>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Authentication </a:t>
            </a:r>
          </a:p>
          <a:p>
            <a:pPr algn="ctr" defTabSz="412750" hangingPunct="0"/>
            <a:r>
              <a:rPr lang="en-US" sz="900" kern="0" dirty="0">
                <a:solidFill>
                  <a:srgbClr val="D5D5D5">
                    <a:lumMod val="10000"/>
                  </a:srgbClr>
                </a:solidFill>
                <a:latin typeface="Tahoma Regular"/>
                <a:sym typeface="Montserrat SemiBold"/>
              </a:rPr>
              <a:t>&amp; Enforcement</a:t>
            </a:r>
          </a:p>
        </p:txBody>
      </p:sp>
      <p:sp>
        <p:nvSpPr>
          <p:cNvPr id="25" name="Rectangle 24">
            <a:extLst>
              <a:ext uri="{FF2B5EF4-FFF2-40B4-BE49-F238E27FC236}">
                <a16:creationId xmlns:a16="http://schemas.microsoft.com/office/drawing/2014/main" id="{B70D2BA3-2996-4B19-8065-0C10A2D356E9}"/>
              </a:ext>
            </a:extLst>
          </p:cNvPr>
          <p:cNvSpPr/>
          <p:nvPr/>
        </p:nvSpPr>
        <p:spPr>
          <a:xfrm>
            <a:off x="5864266" y="3615944"/>
            <a:ext cx="1161288" cy="448056"/>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Authentication </a:t>
            </a:r>
          </a:p>
          <a:p>
            <a:pPr algn="ctr" defTabSz="412750" hangingPunct="0"/>
            <a:r>
              <a:rPr lang="en-US" sz="900" kern="0" dirty="0">
                <a:solidFill>
                  <a:srgbClr val="D5D5D5">
                    <a:lumMod val="10000"/>
                  </a:srgbClr>
                </a:solidFill>
                <a:latin typeface="Tahoma Regular"/>
                <a:sym typeface="Montserrat SemiBold"/>
              </a:rPr>
              <a:t>&amp; Verification</a:t>
            </a:r>
          </a:p>
        </p:txBody>
      </p:sp>
      <p:sp>
        <p:nvSpPr>
          <p:cNvPr id="26" name="Rectangle 25">
            <a:extLst>
              <a:ext uri="{FF2B5EF4-FFF2-40B4-BE49-F238E27FC236}">
                <a16:creationId xmlns:a16="http://schemas.microsoft.com/office/drawing/2014/main" id="{904D8CAF-EF74-4D74-AA6C-6CAE3D6C89BD}"/>
              </a:ext>
            </a:extLst>
          </p:cNvPr>
          <p:cNvSpPr/>
          <p:nvPr/>
        </p:nvSpPr>
        <p:spPr>
          <a:xfrm>
            <a:off x="7025555" y="4064000"/>
            <a:ext cx="1161287" cy="448056"/>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Policy Rules</a:t>
            </a:r>
          </a:p>
        </p:txBody>
      </p:sp>
      <p:sp>
        <p:nvSpPr>
          <p:cNvPr id="27" name="Rectangle 26">
            <a:extLst>
              <a:ext uri="{FF2B5EF4-FFF2-40B4-BE49-F238E27FC236}">
                <a16:creationId xmlns:a16="http://schemas.microsoft.com/office/drawing/2014/main" id="{26DE1CED-87EC-4F1E-9E7D-99D3C47D30C0}"/>
              </a:ext>
            </a:extLst>
          </p:cNvPr>
          <p:cNvSpPr/>
          <p:nvPr/>
        </p:nvSpPr>
        <p:spPr>
          <a:xfrm>
            <a:off x="7025556" y="3615944"/>
            <a:ext cx="1161285" cy="448056"/>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Session Management</a:t>
            </a:r>
          </a:p>
        </p:txBody>
      </p:sp>
      <p:sp>
        <p:nvSpPr>
          <p:cNvPr id="28" name="Rectangle 27">
            <a:extLst>
              <a:ext uri="{FF2B5EF4-FFF2-40B4-BE49-F238E27FC236}">
                <a16:creationId xmlns:a16="http://schemas.microsoft.com/office/drawing/2014/main" id="{C38F2738-D5A4-410F-A61E-02F80BA7F054}"/>
              </a:ext>
            </a:extLst>
          </p:cNvPr>
          <p:cNvSpPr/>
          <p:nvPr/>
        </p:nvSpPr>
        <p:spPr>
          <a:xfrm>
            <a:off x="5024457" y="4508499"/>
            <a:ext cx="5176184" cy="338340"/>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Integrity, Non-Repudiation, &amp; Confidentiality</a:t>
            </a:r>
          </a:p>
        </p:txBody>
      </p:sp>
      <p:sp>
        <p:nvSpPr>
          <p:cNvPr id="29" name="Rectangle 28">
            <a:extLst>
              <a:ext uri="{FF2B5EF4-FFF2-40B4-BE49-F238E27FC236}">
                <a16:creationId xmlns:a16="http://schemas.microsoft.com/office/drawing/2014/main" id="{4FDAE3AD-07D5-4814-806E-81AC51214214}"/>
              </a:ext>
            </a:extLst>
          </p:cNvPr>
          <p:cNvSpPr/>
          <p:nvPr/>
        </p:nvSpPr>
        <p:spPr>
          <a:xfrm>
            <a:off x="6659669" y="2451200"/>
            <a:ext cx="3529584" cy="382789"/>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Metadata &amp; Synchronization Services</a:t>
            </a:r>
          </a:p>
        </p:txBody>
      </p:sp>
      <p:sp>
        <p:nvSpPr>
          <p:cNvPr id="30" name="Rectangle 29">
            <a:extLst>
              <a:ext uri="{FF2B5EF4-FFF2-40B4-BE49-F238E27FC236}">
                <a16:creationId xmlns:a16="http://schemas.microsoft.com/office/drawing/2014/main" id="{480AF494-1AD8-4A16-812B-58259B45DF14}"/>
              </a:ext>
            </a:extLst>
          </p:cNvPr>
          <p:cNvSpPr/>
          <p:nvPr/>
        </p:nvSpPr>
        <p:spPr>
          <a:xfrm>
            <a:off x="3136899" y="2451201"/>
            <a:ext cx="3529584" cy="382789"/>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Identity, Attribute, &amp; Policy Stores</a:t>
            </a:r>
          </a:p>
        </p:txBody>
      </p:sp>
      <p:sp>
        <p:nvSpPr>
          <p:cNvPr id="31" name="Rectangle 30">
            <a:extLst>
              <a:ext uri="{FF2B5EF4-FFF2-40B4-BE49-F238E27FC236}">
                <a16:creationId xmlns:a16="http://schemas.microsoft.com/office/drawing/2014/main" id="{D03C5B3B-5E7B-4815-A533-583D3B2855D2}"/>
              </a:ext>
            </a:extLst>
          </p:cNvPr>
          <p:cNvSpPr/>
          <p:nvPr/>
        </p:nvSpPr>
        <p:spPr>
          <a:xfrm>
            <a:off x="4964682" y="1503692"/>
            <a:ext cx="1828800" cy="611451"/>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Onboarding &amp; Registration</a:t>
            </a:r>
          </a:p>
        </p:txBody>
      </p:sp>
      <p:sp>
        <p:nvSpPr>
          <p:cNvPr id="32" name="Rectangle 31">
            <a:extLst>
              <a:ext uri="{FF2B5EF4-FFF2-40B4-BE49-F238E27FC236}">
                <a16:creationId xmlns:a16="http://schemas.microsoft.com/office/drawing/2014/main" id="{9E3FD1B7-145E-49EA-ACB1-609153F3BEA7}"/>
              </a:ext>
            </a:extLst>
          </p:cNvPr>
          <p:cNvSpPr/>
          <p:nvPr/>
        </p:nvSpPr>
        <p:spPr>
          <a:xfrm>
            <a:off x="6791808" y="1503692"/>
            <a:ext cx="1828800" cy="611451"/>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Provisioning &amp;</a:t>
            </a:r>
          </a:p>
          <a:p>
            <a:pPr algn="ctr" defTabSz="412750" hangingPunct="0"/>
            <a:r>
              <a:rPr lang="en-US" sz="900" kern="0" dirty="0">
                <a:solidFill>
                  <a:srgbClr val="D5D5D5">
                    <a:lumMod val="10000"/>
                  </a:srgbClr>
                </a:solidFill>
                <a:latin typeface="Tahoma Regular"/>
                <a:sym typeface="Montserrat SemiBold"/>
              </a:rPr>
              <a:t>Entitlement Management</a:t>
            </a:r>
          </a:p>
        </p:txBody>
      </p:sp>
      <p:sp>
        <p:nvSpPr>
          <p:cNvPr id="33" name="Rectangle 32">
            <a:extLst>
              <a:ext uri="{FF2B5EF4-FFF2-40B4-BE49-F238E27FC236}">
                <a16:creationId xmlns:a16="http://schemas.microsoft.com/office/drawing/2014/main" id="{8F96FC49-C5C5-4B34-9469-427B1EAE0FEE}"/>
              </a:ext>
            </a:extLst>
          </p:cNvPr>
          <p:cNvSpPr/>
          <p:nvPr/>
        </p:nvSpPr>
        <p:spPr>
          <a:xfrm>
            <a:off x="8620608" y="1503692"/>
            <a:ext cx="1828800" cy="611451"/>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Access Review</a:t>
            </a:r>
          </a:p>
          <a:p>
            <a:pPr algn="ctr" defTabSz="412750" hangingPunct="0"/>
            <a:r>
              <a:rPr lang="en-US" sz="900" kern="0" dirty="0">
                <a:solidFill>
                  <a:srgbClr val="D5D5D5">
                    <a:lumMod val="10000"/>
                  </a:srgbClr>
                </a:solidFill>
                <a:latin typeface="Tahoma Regular"/>
                <a:sym typeface="Montserrat SemiBold"/>
              </a:rPr>
              <a:t>&amp; Recertification</a:t>
            </a:r>
          </a:p>
        </p:txBody>
      </p:sp>
      <p:sp>
        <p:nvSpPr>
          <p:cNvPr id="34" name="Rectangle 33">
            <a:extLst>
              <a:ext uri="{FF2B5EF4-FFF2-40B4-BE49-F238E27FC236}">
                <a16:creationId xmlns:a16="http://schemas.microsoft.com/office/drawing/2014/main" id="{73287CB4-C4CE-4931-B7BE-BA311BC841F8}"/>
              </a:ext>
            </a:extLst>
          </p:cNvPr>
          <p:cNvSpPr/>
          <p:nvPr/>
        </p:nvSpPr>
        <p:spPr>
          <a:xfrm>
            <a:off x="3136899" y="1801905"/>
            <a:ext cx="1828800" cy="310896"/>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Sponsorship</a:t>
            </a:r>
          </a:p>
        </p:txBody>
      </p:sp>
      <p:sp>
        <p:nvSpPr>
          <p:cNvPr id="35" name="Rectangle 34">
            <a:extLst>
              <a:ext uri="{FF2B5EF4-FFF2-40B4-BE49-F238E27FC236}">
                <a16:creationId xmlns:a16="http://schemas.microsoft.com/office/drawing/2014/main" id="{43AB13D5-7243-4A49-A1F9-56E8B9F45611}"/>
              </a:ext>
            </a:extLst>
          </p:cNvPr>
          <p:cNvSpPr/>
          <p:nvPr/>
        </p:nvSpPr>
        <p:spPr>
          <a:xfrm>
            <a:off x="3136899" y="1503691"/>
            <a:ext cx="1828800" cy="310896"/>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Identity Proofing</a:t>
            </a:r>
          </a:p>
        </p:txBody>
      </p:sp>
      <p:sp>
        <p:nvSpPr>
          <p:cNvPr id="36" name="Rectangle 35">
            <a:extLst>
              <a:ext uri="{FF2B5EF4-FFF2-40B4-BE49-F238E27FC236}">
                <a16:creationId xmlns:a16="http://schemas.microsoft.com/office/drawing/2014/main" id="{8CD844E4-7971-42F2-9212-726E850834D0}"/>
              </a:ext>
            </a:extLst>
          </p:cNvPr>
          <p:cNvSpPr/>
          <p:nvPr/>
        </p:nvSpPr>
        <p:spPr>
          <a:xfrm>
            <a:off x="10456909" y="1503691"/>
            <a:ext cx="1013465" cy="3343148"/>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Identity </a:t>
            </a:r>
          </a:p>
          <a:p>
            <a:pPr algn="ctr" defTabSz="412750" hangingPunct="0"/>
            <a:r>
              <a:rPr lang="en-US" sz="900" kern="0" dirty="0">
                <a:solidFill>
                  <a:srgbClr val="D5D5D5">
                    <a:lumMod val="10000"/>
                  </a:srgbClr>
                </a:solidFill>
                <a:latin typeface="Tahoma Regular"/>
                <a:sym typeface="Montserrat SemiBold"/>
              </a:rPr>
              <a:t>Lifecycle Management</a:t>
            </a:r>
          </a:p>
        </p:txBody>
      </p:sp>
      <p:sp>
        <p:nvSpPr>
          <p:cNvPr id="37" name="Rectangle 36">
            <a:extLst>
              <a:ext uri="{FF2B5EF4-FFF2-40B4-BE49-F238E27FC236}">
                <a16:creationId xmlns:a16="http://schemas.microsoft.com/office/drawing/2014/main" id="{1108733B-8B21-407B-B0E5-66D03382AA2F}"/>
              </a:ext>
            </a:extLst>
          </p:cNvPr>
          <p:cNvSpPr/>
          <p:nvPr/>
        </p:nvSpPr>
        <p:spPr>
          <a:xfrm>
            <a:off x="836948" y="5585717"/>
            <a:ext cx="10633425" cy="338340"/>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Audit &amp; Reporting</a:t>
            </a:r>
          </a:p>
        </p:txBody>
      </p:sp>
      <p:sp>
        <p:nvSpPr>
          <p:cNvPr id="38" name="Rectangle 37">
            <a:extLst>
              <a:ext uri="{FF2B5EF4-FFF2-40B4-BE49-F238E27FC236}">
                <a16:creationId xmlns:a16="http://schemas.microsoft.com/office/drawing/2014/main" id="{796BF741-FCCB-403E-A627-D5D45C5AAEF7}"/>
              </a:ext>
            </a:extLst>
          </p:cNvPr>
          <p:cNvSpPr/>
          <p:nvPr/>
        </p:nvSpPr>
        <p:spPr>
          <a:xfrm>
            <a:off x="836948" y="5247377"/>
            <a:ext cx="2660904" cy="338340"/>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Context Awareness</a:t>
            </a:r>
          </a:p>
        </p:txBody>
      </p:sp>
      <p:sp>
        <p:nvSpPr>
          <p:cNvPr id="39" name="Rectangle 38">
            <a:extLst>
              <a:ext uri="{FF2B5EF4-FFF2-40B4-BE49-F238E27FC236}">
                <a16:creationId xmlns:a16="http://schemas.microsoft.com/office/drawing/2014/main" id="{0A20594A-E9C4-41D0-A1E4-71D97A4B2A1B}"/>
              </a:ext>
            </a:extLst>
          </p:cNvPr>
          <p:cNvSpPr/>
          <p:nvPr/>
        </p:nvSpPr>
        <p:spPr>
          <a:xfrm>
            <a:off x="3497852" y="5247377"/>
            <a:ext cx="2660904" cy="338340"/>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Risk Profiling</a:t>
            </a:r>
          </a:p>
        </p:txBody>
      </p:sp>
      <p:sp>
        <p:nvSpPr>
          <p:cNvPr id="40" name="Rectangle 39">
            <a:extLst>
              <a:ext uri="{FF2B5EF4-FFF2-40B4-BE49-F238E27FC236}">
                <a16:creationId xmlns:a16="http://schemas.microsoft.com/office/drawing/2014/main" id="{86F66B6B-3E97-4A35-95DB-7ECB5913AF47}"/>
              </a:ext>
            </a:extLst>
          </p:cNvPr>
          <p:cNvSpPr/>
          <p:nvPr/>
        </p:nvSpPr>
        <p:spPr>
          <a:xfrm>
            <a:off x="6158756" y="5247377"/>
            <a:ext cx="2660904" cy="338340"/>
          </a:xfrm>
          <a:prstGeom prst="rect">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Segregation of Duties</a:t>
            </a:r>
          </a:p>
        </p:txBody>
      </p:sp>
      <p:sp>
        <p:nvSpPr>
          <p:cNvPr id="41" name="Rectangle 40">
            <a:extLst>
              <a:ext uri="{FF2B5EF4-FFF2-40B4-BE49-F238E27FC236}">
                <a16:creationId xmlns:a16="http://schemas.microsoft.com/office/drawing/2014/main" id="{64702784-2E82-4C25-811E-472718ADB2F3}"/>
              </a:ext>
            </a:extLst>
          </p:cNvPr>
          <p:cNvSpPr/>
          <p:nvPr/>
        </p:nvSpPr>
        <p:spPr>
          <a:xfrm>
            <a:off x="8809469" y="5247377"/>
            <a:ext cx="2660904" cy="338340"/>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Role Management</a:t>
            </a:r>
          </a:p>
        </p:txBody>
      </p:sp>
      <p:sp>
        <p:nvSpPr>
          <p:cNvPr id="42" name="TextBox 41">
            <a:extLst>
              <a:ext uri="{FF2B5EF4-FFF2-40B4-BE49-F238E27FC236}">
                <a16:creationId xmlns:a16="http://schemas.microsoft.com/office/drawing/2014/main" id="{24779BBC-223F-40DA-884F-B9EB60F2DD34}"/>
              </a:ext>
            </a:extLst>
          </p:cNvPr>
          <p:cNvSpPr txBox="1"/>
          <p:nvPr/>
        </p:nvSpPr>
        <p:spPr>
          <a:xfrm>
            <a:off x="3124199" y="1305804"/>
            <a:ext cx="1258358" cy="138499"/>
          </a:xfrm>
          <a:prstGeom prst="rect">
            <a:avLst/>
          </a:prstGeom>
          <a:noFill/>
        </p:spPr>
        <p:txBody>
          <a:bodyPr wrap="none" lIns="0" tIns="0" rIns="0" bIns="0" rtlCol="0">
            <a:spAutoFit/>
          </a:bodyPr>
          <a:lstStyle/>
          <a:p>
            <a:pPr defTabSz="412750" hangingPunct="0"/>
            <a:r>
              <a:rPr lang="en-US" sz="900" b="1" kern="0" dirty="0">
                <a:solidFill>
                  <a:srgbClr val="000000"/>
                </a:solidFill>
                <a:latin typeface="Tahoma Bold"/>
                <a:sym typeface="Montserrat SemiBold"/>
              </a:rPr>
              <a:t>Identity Management</a:t>
            </a:r>
          </a:p>
        </p:txBody>
      </p:sp>
      <p:sp>
        <p:nvSpPr>
          <p:cNvPr id="43" name="Rectangle 42">
            <a:extLst>
              <a:ext uri="{FF2B5EF4-FFF2-40B4-BE49-F238E27FC236}">
                <a16:creationId xmlns:a16="http://schemas.microsoft.com/office/drawing/2014/main" id="{5E9FDDFC-1BE0-4030-A13A-FBE26E9A483B}"/>
              </a:ext>
            </a:extLst>
          </p:cNvPr>
          <p:cNvSpPr/>
          <p:nvPr/>
        </p:nvSpPr>
        <p:spPr>
          <a:xfrm>
            <a:off x="843299" y="1503691"/>
            <a:ext cx="1017431" cy="3343148"/>
          </a:xfrm>
          <a:prstGeom prst="rect">
            <a:avLst/>
          </a:prstGeom>
          <a:solidFill>
            <a:schemeClr val="accent4"/>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r>
              <a:rPr lang="en-US" sz="900" kern="0" dirty="0">
                <a:solidFill>
                  <a:srgbClr val="D5D5D5">
                    <a:lumMod val="10000"/>
                  </a:srgbClr>
                </a:solidFill>
                <a:latin typeface="Tahoma Regular"/>
                <a:sym typeface="Montserrat SemiBold"/>
              </a:rPr>
              <a:t>Trust </a:t>
            </a:r>
          </a:p>
          <a:p>
            <a:pPr algn="ctr" defTabSz="412750" hangingPunct="0"/>
            <a:r>
              <a:rPr lang="en-US" sz="900" kern="0" dirty="0">
                <a:solidFill>
                  <a:srgbClr val="D5D5D5">
                    <a:lumMod val="10000"/>
                  </a:srgbClr>
                </a:solidFill>
                <a:latin typeface="Tahoma Regular"/>
                <a:sym typeface="Montserrat SemiBold"/>
              </a:rPr>
              <a:t>Framework</a:t>
            </a:r>
          </a:p>
        </p:txBody>
      </p:sp>
    </p:spTree>
    <p:extLst>
      <p:ext uri="{BB962C8B-B14F-4D97-AF65-F5344CB8AC3E}">
        <p14:creationId xmlns:p14="http://schemas.microsoft.com/office/powerpoint/2010/main" val="179675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3">
            <a:extLst>
              <a:ext uri="{FF2B5EF4-FFF2-40B4-BE49-F238E27FC236}">
                <a16:creationId xmlns:a16="http://schemas.microsoft.com/office/drawing/2014/main" id="{1504DB23-AE98-87E4-E5EA-E23EAD8CEB7E}"/>
              </a:ext>
            </a:extLst>
          </p:cNvPr>
          <p:cNvGraphicFramePr>
            <a:graphicFrameLocks/>
          </p:cNvGraphicFramePr>
          <p:nvPr>
            <p:extLst>
              <p:ext uri="{D42A27DB-BD31-4B8C-83A1-F6EECF244321}">
                <p14:modId xmlns:p14="http://schemas.microsoft.com/office/powerpoint/2010/main" val="2207157665"/>
              </p:ext>
            </p:extLst>
          </p:nvPr>
        </p:nvGraphicFramePr>
        <p:xfrm>
          <a:off x="-1240766" y="469904"/>
          <a:ext cx="12623800" cy="591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a:t>Process perspective</a:t>
            </a:r>
          </a:p>
        </p:txBody>
      </p:sp>
    </p:spTree>
    <p:extLst>
      <p:ext uri="{BB962C8B-B14F-4D97-AF65-F5344CB8AC3E}">
        <p14:creationId xmlns:p14="http://schemas.microsoft.com/office/powerpoint/2010/main" val="90045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CAC6F720-8B1F-37E1-A366-A8E20C9069E1}"/>
              </a:ext>
            </a:extLst>
          </p:cNvPr>
          <p:cNvSpPr/>
          <p:nvPr/>
        </p:nvSpPr>
        <p:spPr>
          <a:xfrm>
            <a:off x="3263900" y="2741956"/>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Validation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ktangel: avrundede hjørner 5">
            <a:extLst>
              <a:ext uri="{FF2B5EF4-FFF2-40B4-BE49-F238E27FC236}">
                <a16:creationId xmlns:a16="http://schemas.microsoft.com/office/drawing/2014/main" id="{842B4D0A-6EA8-B825-63C3-135E3BA7BD3B}"/>
              </a:ext>
            </a:extLst>
          </p:cNvPr>
          <p:cNvSpPr/>
          <p:nvPr/>
        </p:nvSpPr>
        <p:spPr>
          <a:xfrm>
            <a:off x="5231295" y="2741958"/>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AutheNtication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ktangel: avrundede hjørner 6">
            <a:extLst>
              <a:ext uri="{FF2B5EF4-FFF2-40B4-BE49-F238E27FC236}">
                <a16:creationId xmlns:a16="http://schemas.microsoft.com/office/drawing/2014/main" id="{E895FD88-1A30-1894-9566-8012BAC433E3}"/>
              </a:ext>
            </a:extLst>
          </p:cNvPr>
          <p:cNvSpPr/>
          <p:nvPr/>
        </p:nvSpPr>
        <p:spPr>
          <a:xfrm>
            <a:off x="7192617" y="2741958"/>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AuthoriZation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ktangel: avrundede hjørner 7">
            <a:extLst>
              <a:ext uri="{FF2B5EF4-FFF2-40B4-BE49-F238E27FC236}">
                <a16:creationId xmlns:a16="http://schemas.microsoft.com/office/drawing/2014/main" id="{D01DA2C0-8BE9-6C17-F7DD-560896CE06AE}"/>
              </a:ext>
            </a:extLst>
          </p:cNvPr>
          <p:cNvSpPr/>
          <p:nvPr/>
        </p:nvSpPr>
        <p:spPr>
          <a:xfrm>
            <a:off x="4257260" y="1688410"/>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Consent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ktangel: avrundede hjørner 8">
            <a:extLst>
              <a:ext uri="{FF2B5EF4-FFF2-40B4-BE49-F238E27FC236}">
                <a16:creationId xmlns:a16="http://schemas.microsoft.com/office/drawing/2014/main" id="{FFA166C6-85C4-90A2-1CC1-8B1B47DF7D0B}"/>
              </a:ext>
            </a:extLst>
          </p:cNvPr>
          <p:cNvSpPr/>
          <p:nvPr/>
        </p:nvSpPr>
        <p:spPr>
          <a:xfrm>
            <a:off x="6213613" y="1688410"/>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Delegation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«on behalf</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of</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ktangel: avrundede hjørner 9">
            <a:extLst>
              <a:ext uri="{FF2B5EF4-FFF2-40B4-BE49-F238E27FC236}">
                <a16:creationId xmlns:a16="http://schemas.microsoft.com/office/drawing/2014/main" id="{F19A574F-76A8-8EB7-9D58-17A50C60C6A0}"/>
              </a:ext>
            </a:extLst>
          </p:cNvPr>
          <p:cNvSpPr/>
          <p:nvPr/>
        </p:nvSpPr>
        <p:spPr>
          <a:xfrm>
            <a:off x="2902638" y="2145610"/>
            <a:ext cx="863877" cy="914400"/>
          </a:xfrm>
          <a:prstGeom prst="roundRect">
            <a:avLst/>
          </a:prstGeom>
          <a:solidFill>
            <a:schemeClr val="bg1"/>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KYC</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Sylinder 11">
            <a:extLst>
              <a:ext uri="{FF2B5EF4-FFF2-40B4-BE49-F238E27FC236}">
                <a16:creationId xmlns:a16="http://schemas.microsoft.com/office/drawing/2014/main" id="{D045C053-0C0B-A34E-3F20-5F4F94F21EC3}"/>
              </a:ext>
            </a:extLst>
          </p:cNvPr>
          <p:cNvSpPr txBox="1"/>
          <p:nvPr/>
        </p:nvSpPr>
        <p:spPr>
          <a:xfrm>
            <a:off x="598760" y="4472587"/>
            <a:ext cx="160655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Results in a swarm of registered data</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kstSylinder 12">
            <a:extLst>
              <a:ext uri="{FF2B5EF4-FFF2-40B4-BE49-F238E27FC236}">
                <a16:creationId xmlns:a16="http://schemas.microsoft.com/office/drawing/2014/main" id="{3383ABCD-CBB2-D644-16D2-720276EB17A6}"/>
              </a:ext>
            </a:extLst>
          </p:cNvPr>
          <p:cNvSpPr txBox="1"/>
          <p:nvPr/>
        </p:nvSpPr>
        <p:spPr>
          <a:xfrm>
            <a:off x="697195" y="2740448"/>
            <a:ext cx="1409681"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Manual 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automatic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a:solidFill>
                  <a:prstClr val="black"/>
                </a:solidFill>
                <a:latin typeface="Calibri" panose="020F0502020204030204"/>
              </a:rPr>
              <a:t>f</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act</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checking</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ktangel: avrundede hjørner 15">
            <a:extLst>
              <a:ext uri="{FF2B5EF4-FFF2-40B4-BE49-F238E27FC236}">
                <a16:creationId xmlns:a16="http://schemas.microsoft.com/office/drawing/2014/main" id="{007EDAB6-6738-5644-1A40-8D692A59DF2E}"/>
              </a:ext>
            </a:extLst>
          </p:cNvPr>
          <p:cNvSpPr/>
          <p:nvPr/>
        </p:nvSpPr>
        <p:spPr>
          <a:xfrm>
            <a:off x="4257260" y="4509989"/>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Make «</a:t>
            </a:r>
            <a:r>
              <a:rPr kumimoji="0" lang="nb-NO" sz="1800" b="0" i="0" u="none" strike="noStrike" kern="1200" cap="none" spc="0" normalizeH="0" baseline="0" noProof="0">
                <a:ln>
                  <a:noFill/>
                </a:ln>
                <a:solidFill>
                  <a:srgbClr val="FFC000"/>
                </a:solidFill>
                <a:effectLst/>
                <a:uLnTx/>
                <a:uFillTx/>
                <a:latin typeface="Calibri" panose="020F0502020204030204"/>
                <a:ea typeface="+mn-ea"/>
                <a:cs typeface="+mn-cs"/>
              </a:rPr>
              <a:t>accounts</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Rett pilkobling 25">
            <a:extLst>
              <a:ext uri="{FF2B5EF4-FFF2-40B4-BE49-F238E27FC236}">
                <a16:creationId xmlns:a16="http://schemas.microsoft.com/office/drawing/2014/main" id="{61705BFA-0D16-1FA2-7802-CB6920CCC3C6}"/>
              </a:ext>
            </a:extLst>
          </p:cNvPr>
          <p:cNvCxnSpPr>
            <a:cxnSpLocks/>
          </p:cNvCxnSpPr>
          <p:nvPr/>
        </p:nvCxnSpPr>
        <p:spPr>
          <a:xfrm>
            <a:off x="4514574" y="3771111"/>
            <a:ext cx="588066" cy="63317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a:extLst>
              <a:ext uri="{FF2B5EF4-FFF2-40B4-BE49-F238E27FC236}">
                <a16:creationId xmlns:a16="http://schemas.microsoft.com/office/drawing/2014/main" id="{C45EB72D-A8C9-A51D-E38B-E86C56A0EE1F}"/>
              </a:ext>
            </a:extLst>
          </p:cNvPr>
          <p:cNvCxnSpPr>
            <a:cxnSpLocks/>
          </p:cNvCxnSpPr>
          <p:nvPr/>
        </p:nvCxnSpPr>
        <p:spPr>
          <a:xfrm>
            <a:off x="6150665" y="3766585"/>
            <a:ext cx="588066" cy="63317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ktangel: avrundede hjørner 27">
            <a:extLst>
              <a:ext uri="{FF2B5EF4-FFF2-40B4-BE49-F238E27FC236}">
                <a16:creationId xmlns:a16="http://schemas.microsoft.com/office/drawing/2014/main" id="{AA7E2B81-399C-7975-07C9-DEF75EA0168F}"/>
              </a:ext>
            </a:extLst>
          </p:cNvPr>
          <p:cNvSpPr/>
          <p:nvPr/>
        </p:nvSpPr>
        <p:spPr>
          <a:xfrm>
            <a:off x="6340060" y="4509989"/>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Make «</a:t>
            </a:r>
            <a:r>
              <a:rPr kumimoji="0" lang="nb-NO" sz="1400" b="0" i="0" u="none" strike="noStrike" kern="1200" cap="none" spc="0" normalizeH="0" baseline="0" noProof="0">
                <a:ln>
                  <a:noFill/>
                </a:ln>
                <a:solidFill>
                  <a:srgbClr val="FF0000"/>
                </a:solidFill>
                <a:effectLst/>
                <a:uLnTx/>
                <a:uFillTx/>
                <a:latin typeface="Calibri" panose="020F0502020204030204"/>
                <a:ea typeface="+mn-ea"/>
                <a:cs typeface="+mn-cs"/>
              </a:rPr>
              <a:t>tokens»</a:t>
            </a:r>
            <a:endParaRPr lang="nb-NO" sz="140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(for logged in sessions)</a:t>
            </a: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Rett pilkobling 28">
            <a:extLst>
              <a:ext uri="{FF2B5EF4-FFF2-40B4-BE49-F238E27FC236}">
                <a16:creationId xmlns:a16="http://schemas.microsoft.com/office/drawing/2014/main" id="{86AA81D5-344E-62CE-F1FA-57BCB46D0AD7}"/>
              </a:ext>
            </a:extLst>
          </p:cNvPr>
          <p:cNvCxnSpPr>
            <a:cxnSpLocks/>
          </p:cNvCxnSpPr>
          <p:nvPr/>
        </p:nvCxnSpPr>
        <p:spPr>
          <a:xfrm flipV="1">
            <a:off x="5347252" y="3742815"/>
            <a:ext cx="558800" cy="62548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kstSylinder 36">
            <a:extLst>
              <a:ext uri="{FF2B5EF4-FFF2-40B4-BE49-F238E27FC236}">
                <a16:creationId xmlns:a16="http://schemas.microsoft.com/office/drawing/2014/main" id="{93B19F01-8E21-009A-DDAF-2D7556B09930}"/>
              </a:ext>
            </a:extLst>
          </p:cNvPr>
          <p:cNvSpPr txBox="1"/>
          <p:nvPr/>
        </p:nvSpPr>
        <p:spPr>
          <a:xfrm>
            <a:off x="8411540" y="4644023"/>
            <a:ext cx="183874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Can be used to reference/find</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attributes to check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8" name="Kobling: vinkel 37">
            <a:extLst>
              <a:ext uri="{FF2B5EF4-FFF2-40B4-BE49-F238E27FC236}">
                <a16:creationId xmlns:a16="http://schemas.microsoft.com/office/drawing/2014/main" id="{F2147532-74B7-EC33-3DDA-596ADD38133B}"/>
              </a:ext>
            </a:extLst>
          </p:cNvPr>
          <p:cNvCxnSpPr>
            <a:cxnSpLocks/>
          </p:cNvCxnSpPr>
          <p:nvPr/>
        </p:nvCxnSpPr>
        <p:spPr>
          <a:xfrm rot="5400000" flipH="1" flipV="1">
            <a:off x="8197565" y="1901284"/>
            <a:ext cx="2219068" cy="359601"/>
          </a:xfrm>
          <a:prstGeom prst="bentConnector3">
            <a:avLst>
              <a:gd name="adj1" fmla="val -1937"/>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kstSylinder 38">
            <a:extLst>
              <a:ext uri="{FF2B5EF4-FFF2-40B4-BE49-F238E27FC236}">
                <a16:creationId xmlns:a16="http://schemas.microsoft.com/office/drawing/2014/main" id="{57ED1884-C930-6D7D-E5C3-CCEF3B329739}"/>
              </a:ext>
            </a:extLst>
          </p:cNvPr>
          <p:cNvSpPr txBox="1"/>
          <p:nvPr/>
        </p:nvSpPr>
        <p:spPr>
          <a:xfrm>
            <a:off x="9656065" y="1404125"/>
            <a:ext cx="1838740" cy="1477328"/>
          </a:xfrm>
          <a:prstGeom prst="rect">
            <a:avLst/>
          </a:prstGeom>
          <a:noFill/>
        </p:spPr>
        <p:txBody>
          <a:bodyPr wrap="square" rtlCol="0">
            <a:spAutoFit/>
          </a:bodyPr>
          <a:lstStyle/>
          <a:p>
            <a:pPr lvl="0" defTabSz="457200">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For AuthZ</a:t>
            </a:r>
            <a:r>
              <a:rPr lang="nb-NO">
                <a:solidFill>
                  <a:prstClr val="black"/>
                </a:solidFill>
                <a:latin typeface="Calibri" panose="020F0502020204030204"/>
              </a:rPr>
              <a:t> we often need to do more lookups for additional </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data from the swarm</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kstSylinder 43">
            <a:extLst>
              <a:ext uri="{FF2B5EF4-FFF2-40B4-BE49-F238E27FC236}">
                <a16:creationId xmlns:a16="http://schemas.microsoft.com/office/drawing/2014/main" id="{453C6EB5-5154-927E-7C24-1BEBF08FD9DC}"/>
              </a:ext>
            </a:extLst>
          </p:cNvPr>
          <p:cNvSpPr txBox="1"/>
          <p:nvPr/>
        </p:nvSpPr>
        <p:spPr>
          <a:xfrm>
            <a:off x="8716881" y="602218"/>
            <a:ext cx="24598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ABAC, Access Control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utoShape 2" descr="Vitruvian Man Human Da Vinci - Free vector graphic on Pixabay">
            <a:extLst>
              <a:ext uri="{FF2B5EF4-FFF2-40B4-BE49-F238E27FC236}">
                <a16:creationId xmlns:a16="http://schemas.microsoft.com/office/drawing/2014/main" id="{A328EBA9-5D8B-BA2D-D9B0-35EBFD227E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22" name="Picture 6" descr="Vitruvian Man | Simpsons art, The simpsons, Vitruvian man">
            <a:extLst>
              <a:ext uri="{FF2B5EF4-FFF2-40B4-BE49-F238E27FC236}">
                <a16:creationId xmlns:a16="http://schemas.microsoft.com/office/drawing/2014/main" id="{2B736201-BF0E-D1DA-977F-ADB540028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 y="0"/>
            <a:ext cx="2350715" cy="240482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Kobling: vinkel 46">
            <a:extLst>
              <a:ext uri="{FF2B5EF4-FFF2-40B4-BE49-F238E27FC236}">
                <a16:creationId xmlns:a16="http://schemas.microsoft.com/office/drawing/2014/main" id="{F890BF41-BE3E-9613-B96A-D7B0F94E17D1}"/>
              </a:ext>
            </a:extLst>
          </p:cNvPr>
          <p:cNvCxnSpPr>
            <a:cxnSpLocks/>
          </p:cNvCxnSpPr>
          <p:nvPr/>
        </p:nvCxnSpPr>
        <p:spPr>
          <a:xfrm>
            <a:off x="2178279" y="1227885"/>
            <a:ext cx="925117" cy="1996746"/>
          </a:xfrm>
          <a:prstGeom prst="bentConnector3">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Høyre klammeparentes 49">
            <a:extLst>
              <a:ext uri="{FF2B5EF4-FFF2-40B4-BE49-F238E27FC236}">
                <a16:creationId xmlns:a16="http://schemas.microsoft.com/office/drawing/2014/main" id="{0CDFE254-B88E-64E1-3D3B-F328581DEBA6}"/>
              </a:ext>
            </a:extLst>
          </p:cNvPr>
          <p:cNvSpPr/>
          <p:nvPr/>
        </p:nvSpPr>
        <p:spPr>
          <a:xfrm rot="5400000">
            <a:off x="1053722" y="3446111"/>
            <a:ext cx="633175" cy="12831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kstSylinder 47">
            <a:extLst>
              <a:ext uri="{FF2B5EF4-FFF2-40B4-BE49-F238E27FC236}">
                <a16:creationId xmlns:a16="http://schemas.microsoft.com/office/drawing/2014/main" id="{EB5F5438-C0BE-A70F-8EF9-9116617E8885}"/>
              </a:ext>
            </a:extLst>
          </p:cNvPr>
          <p:cNvSpPr txBox="1"/>
          <p:nvPr/>
        </p:nvSpPr>
        <p:spPr>
          <a:xfrm flipH="1">
            <a:off x="3663770" y="-3843"/>
            <a:ext cx="207835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What</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if</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there’s</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nb-NO" sz="1800" b="1" i="0" u="none" strike="noStrike" kern="1200" cap="none" spc="0" normalizeH="0" baseline="0" noProof="0" dirty="0">
                <a:ln>
                  <a:noFill/>
                </a:ln>
                <a:solidFill>
                  <a:prstClr val="black"/>
                </a:solidFill>
                <a:effectLst/>
                <a:uLnTx/>
                <a:uFillTx/>
                <a:latin typeface="Calibri" panose="020F0502020204030204"/>
                <a:ea typeface="+mn-ea"/>
                <a:cs typeface="+mn-cs"/>
              </a:rPr>
              <a:t>robot, </a:t>
            </a: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machine</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other</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inhuman</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noProof="0" dirty="0" err="1">
                <a:ln>
                  <a:noFill/>
                </a:ln>
                <a:solidFill>
                  <a:prstClr val="black"/>
                </a:solidFill>
                <a:effectLst/>
                <a:uLnTx/>
                <a:uFillTx/>
                <a:latin typeface="Calibri" panose="020F0502020204030204"/>
                <a:ea typeface="+mn-ea"/>
                <a:cs typeface="+mn-cs"/>
              </a:rPr>
              <a:t>thing</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 in </a:t>
            </a:r>
            <a:r>
              <a:rPr kumimoji="0" lang="nb-NO" sz="1800" b="0" i="0" u="none" strike="noStrike" kern="1200" cap="none" spc="0" normalizeH="0" noProof="0" dirty="0" err="1">
                <a:ln>
                  <a:noFill/>
                </a:ln>
                <a:solidFill>
                  <a:prstClr val="black"/>
                </a:solidFill>
                <a:effectLst/>
                <a:uLnTx/>
                <a:uFillTx/>
                <a:latin typeface="Calibri" panose="020F0502020204030204"/>
                <a:ea typeface="+mn-ea"/>
                <a:cs typeface="+mn-cs"/>
              </a:rPr>
              <a:t>between</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noProof="0" dirty="0" err="1">
                <a:ln>
                  <a:noFill/>
                </a:ln>
                <a:solidFill>
                  <a:prstClr val="black"/>
                </a:solidFill>
                <a:effectLst/>
                <a:uLnTx/>
                <a:uFillTx/>
                <a:latin typeface="Calibri" panose="020F0502020204030204"/>
                <a:ea typeface="+mn-ea"/>
                <a:cs typeface="+mn-cs"/>
              </a:rPr>
              <a:t>here</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3" name="Rett pilkobling 52">
            <a:extLst>
              <a:ext uri="{FF2B5EF4-FFF2-40B4-BE49-F238E27FC236}">
                <a16:creationId xmlns:a16="http://schemas.microsoft.com/office/drawing/2014/main" id="{84072BA9-0B1D-C6C5-50B2-7C4A8842CA0E}"/>
              </a:ext>
            </a:extLst>
          </p:cNvPr>
          <p:cNvCxnSpPr>
            <a:cxnSpLocks/>
            <a:stCxn id="48" idx="3"/>
          </p:cNvCxnSpPr>
          <p:nvPr/>
        </p:nvCxnSpPr>
        <p:spPr>
          <a:xfrm flipH="1">
            <a:off x="2712870" y="734821"/>
            <a:ext cx="950900" cy="10849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TekstSylinder 55">
            <a:extLst>
              <a:ext uri="{FF2B5EF4-FFF2-40B4-BE49-F238E27FC236}">
                <a16:creationId xmlns:a16="http://schemas.microsoft.com/office/drawing/2014/main" id="{492B5DFD-0123-AB58-9B62-445946C0C4FA}"/>
              </a:ext>
            </a:extLst>
          </p:cNvPr>
          <p:cNvSpPr txBox="1"/>
          <p:nvPr/>
        </p:nvSpPr>
        <p:spPr>
          <a:xfrm>
            <a:off x="1209362" y="5954356"/>
            <a:ext cx="105941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a:solidFill>
                  <a:prstClr val="black"/>
                </a:solidFill>
                <a:latin typeface="Calibri" panose="020F0502020204030204"/>
              </a:rPr>
              <a:t>But wait</a:t>
            </a:r>
            <a:r>
              <a:rPr kumimoji="0" lang="nb-NO" sz="1400" b="0" i="0" u="none" strike="noStrike" kern="1200" cap="none" spc="0" normalizeH="0" baseline="0" noProof="0">
                <a:ln>
                  <a:noFill/>
                </a:ln>
                <a:solidFill>
                  <a:prstClr val="black"/>
                </a:solidFill>
                <a:effectLst/>
                <a:uLnTx/>
                <a:uFillTx/>
                <a:latin typeface="Calibri" panose="020F0502020204030204"/>
              </a:rPr>
              <a:t>, there’s more! We also need: Usage data</a:t>
            </a:r>
            <a:r>
              <a:rPr kumimoji="0" lang="nb-NO" sz="1400" b="0" i="0" u="none" strike="noStrike" kern="1200" cap="none" spc="0" normalizeH="0" noProof="0">
                <a:ln>
                  <a:noFill/>
                </a:ln>
                <a:solidFill>
                  <a:prstClr val="black"/>
                </a:solidFill>
                <a:effectLst/>
                <a:uLnTx/>
                <a:uFillTx/>
                <a:latin typeface="Calibri" panose="020F0502020204030204"/>
              </a:rPr>
              <a:t> </a:t>
            </a:r>
            <a:r>
              <a:rPr kumimoji="0" lang="nb-NO" sz="1400" b="0" i="0" u="none" strike="noStrike" kern="1200" cap="none" spc="0" normalizeH="0" baseline="0" noProof="0">
                <a:ln>
                  <a:noFill/>
                </a:ln>
                <a:solidFill>
                  <a:prstClr val="black"/>
                </a:solidFill>
                <a:effectLst/>
                <a:uLnTx/>
                <a:uFillTx/>
                <a:latin typeface="Calibri" panose="020F0502020204030204"/>
              </a:rPr>
              <a:t>(monitoring, detection, re-checking), stronger mechanisms for high risk accesses, UX++</a:t>
            </a:r>
            <a:endParaRPr kumimoji="0" lang="en-GB" sz="1400" b="0" i="0" u="none" strike="noStrike" kern="1200" cap="none" spc="0" normalizeH="0" baseline="0" noProof="0">
              <a:ln>
                <a:noFill/>
              </a:ln>
              <a:solidFill>
                <a:prstClr val="black"/>
              </a:solidFill>
              <a:effectLst/>
              <a:uLnTx/>
              <a:uFillTx/>
              <a:latin typeface="Calibri" panose="020F0502020204030204"/>
            </a:endParaRPr>
          </a:p>
        </p:txBody>
      </p:sp>
      <p:cxnSp>
        <p:nvCxnSpPr>
          <p:cNvPr id="59" name="Rett pilkobling 58">
            <a:extLst>
              <a:ext uri="{FF2B5EF4-FFF2-40B4-BE49-F238E27FC236}">
                <a16:creationId xmlns:a16="http://schemas.microsoft.com/office/drawing/2014/main" id="{A39B9A89-91B6-E58B-4DCA-E2E7303FEACA}"/>
              </a:ext>
            </a:extLst>
          </p:cNvPr>
          <p:cNvCxnSpPr>
            <a:cxnSpLocks/>
          </p:cNvCxnSpPr>
          <p:nvPr/>
        </p:nvCxnSpPr>
        <p:spPr>
          <a:xfrm>
            <a:off x="9031357" y="3652283"/>
            <a:ext cx="1042780" cy="291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kstSylinder 59">
            <a:extLst>
              <a:ext uri="{FF2B5EF4-FFF2-40B4-BE49-F238E27FC236}">
                <a16:creationId xmlns:a16="http://schemas.microsoft.com/office/drawing/2014/main" id="{7D0F44B5-E494-4071-C089-BA222EE171E8}"/>
              </a:ext>
            </a:extLst>
          </p:cNvPr>
          <p:cNvSpPr txBox="1"/>
          <p:nvPr/>
        </p:nvSpPr>
        <p:spPr>
          <a:xfrm>
            <a:off x="9896888" y="3898507"/>
            <a:ext cx="22176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«I have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permission</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4" name="Rett pilkobling 63">
            <a:extLst>
              <a:ext uri="{FF2B5EF4-FFF2-40B4-BE49-F238E27FC236}">
                <a16:creationId xmlns:a16="http://schemas.microsoft.com/office/drawing/2014/main" id="{8B3BD9F0-E20E-F2A0-242D-CE2DB276DD4F}"/>
              </a:ext>
            </a:extLst>
          </p:cNvPr>
          <p:cNvCxnSpPr>
            <a:cxnSpLocks/>
          </p:cNvCxnSpPr>
          <p:nvPr/>
        </p:nvCxnSpPr>
        <p:spPr>
          <a:xfrm flipH="1">
            <a:off x="6150665" y="1137656"/>
            <a:ext cx="355752" cy="192235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C301C9C5-017E-088A-C0CF-2F83CB7F33C3}"/>
              </a:ext>
            </a:extLst>
          </p:cNvPr>
          <p:cNvSpPr txBox="1"/>
          <p:nvPr/>
        </p:nvSpPr>
        <p:spPr>
          <a:xfrm>
            <a:off x="6042459" y="520109"/>
            <a:ext cx="205515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Passwords here (until</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they aren’t</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 name="Rett pilkobling 28">
            <a:extLst>
              <a:ext uri="{FF2B5EF4-FFF2-40B4-BE49-F238E27FC236}">
                <a16:creationId xmlns:a16="http://schemas.microsoft.com/office/drawing/2014/main" id="{7A6C1E4D-540B-5479-6E45-640AE4A1295A}"/>
              </a:ext>
            </a:extLst>
          </p:cNvPr>
          <p:cNvCxnSpPr>
            <a:cxnSpLocks/>
          </p:cNvCxnSpPr>
          <p:nvPr/>
        </p:nvCxnSpPr>
        <p:spPr>
          <a:xfrm flipV="1">
            <a:off x="7381599" y="3770428"/>
            <a:ext cx="558800" cy="62548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6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69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6999"/>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6999"/>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6999"/>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6999"/>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6999"/>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6999"/>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6999"/>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6999"/>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6999"/>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6999"/>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6999"/>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6999"/>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6999"/>
                                          </p:stCondLst>
                                        </p:cTn>
                                        <p:tgtEl>
                                          <p:spTgt spid="92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6999"/>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6999"/>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6999"/>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6999"/>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6999"/>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6999"/>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6999"/>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6999"/>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6999"/>
                                          </p:stCondLst>
                                        </p:cTn>
                                        <p:tgtEl>
                                          <p:spTgt spid="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6999"/>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6999"/>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6999"/>
                                          </p:stCondLst>
                                        </p:cTn>
                                        <p:tgtEl>
                                          <p:spTgt spid="6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6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3" grpId="0"/>
      <p:bldP spid="16" grpId="0" animBg="1"/>
      <p:bldP spid="28" grpId="0" animBg="1"/>
      <p:bldP spid="37" grpId="0"/>
      <p:bldP spid="39" grpId="0"/>
      <p:bldP spid="44" grpId="0"/>
      <p:bldP spid="50" grpId="0" animBg="1"/>
      <p:bldP spid="48" grpId="0"/>
      <p:bldP spid="56" grpId="0"/>
      <p:bldP spid="60"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2715-6886-203A-6725-745FA11C84DC}"/>
              </a:ext>
            </a:extLst>
          </p:cNvPr>
          <p:cNvSpPr>
            <a:spLocks noGrp="1"/>
          </p:cNvSpPr>
          <p:nvPr>
            <p:ph type="title"/>
          </p:nvPr>
        </p:nvSpPr>
        <p:spPr/>
        <p:txBody>
          <a:bodyPr/>
          <a:lstStyle/>
          <a:p>
            <a:r>
              <a:rPr lang="nb-NO"/>
              <a:t>Let’s structure this</a:t>
            </a:r>
            <a:endParaRPr lang="en-GB"/>
          </a:p>
        </p:txBody>
      </p:sp>
      <p:sp>
        <p:nvSpPr>
          <p:cNvPr id="3" name="Content Placeholder 2">
            <a:extLst>
              <a:ext uri="{FF2B5EF4-FFF2-40B4-BE49-F238E27FC236}">
                <a16:creationId xmlns:a16="http://schemas.microsoft.com/office/drawing/2014/main" id="{8B5A9E6F-3948-E832-A82D-D7194E73CC86}"/>
              </a:ext>
            </a:extLst>
          </p:cNvPr>
          <p:cNvSpPr>
            <a:spLocks noGrp="1"/>
          </p:cNvSpPr>
          <p:nvPr>
            <p:ph idx="1"/>
          </p:nvPr>
        </p:nvSpPr>
        <p:spPr/>
        <p:txBody>
          <a:bodyPr/>
          <a:lstStyle/>
          <a:p>
            <a:pPr marL="0" indent="0">
              <a:buNone/>
            </a:pPr>
            <a:r>
              <a:rPr lang="nb-NO" dirty="0"/>
              <a:t>The overall </a:t>
            </a:r>
            <a:r>
              <a:rPr lang="nb-NO" u="sng" dirty="0" err="1"/>
              <a:t>process</a:t>
            </a:r>
            <a:r>
              <a:rPr lang="nb-NO" dirty="0"/>
              <a:t> </a:t>
            </a:r>
            <a:r>
              <a:rPr lang="nb-NO" dirty="0" err="1"/>
              <a:t>you’re</a:t>
            </a:r>
            <a:r>
              <a:rPr lang="nb-NO" dirty="0"/>
              <a:t> in </a:t>
            </a:r>
            <a:r>
              <a:rPr lang="nb-NO" dirty="0" err="1"/>
              <a:t>uses</a:t>
            </a:r>
            <a:r>
              <a:rPr lang="nb-NO" dirty="0"/>
              <a:t> </a:t>
            </a:r>
            <a:r>
              <a:rPr lang="nb-NO" dirty="0" err="1"/>
              <a:t>various</a:t>
            </a:r>
            <a:r>
              <a:rPr lang="nb-NO" dirty="0"/>
              <a:t> </a:t>
            </a:r>
            <a:r>
              <a:rPr lang="nb-NO" dirty="0" err="1"/>
              <a:t>functions</a:t>
            </a:r>
            <a:r>
              <a:rPr lang="nb-NO" dirty="0"/>
              <a:t> and </a:t>
            </a:r>
            <a:r>
              <a:rPr lang="nb-NO" dirty="0" err="1"/>
              <a:t>mechanisms</a:t>
            </a:r>
            <a:r>
              <a:rPr lang="nb-NO" dirty="0"/>
              <a:t> to </a:t>
            </a:r>
            <a:r>
              <a:rPr lang="nb-NO" dirty="0" err="1"/>
              <a:t>achieve</a:t>
            </a:r>
            <a:r>
              <a:rPr lang="nb-NO" dirty="0"/>
              <a:t> </a:t>
            </a:r>
            <a:r>
              <a:rPr lang="nb-NO" b="1" dirty="0" err="1"/>
              <a:t>good</a:t>
            </a:r>
            <a:r>
              <a:rPr lang="nb-NO" b="1" dirty="0"/>
              <a:t> </a:t>
            </a:r>
            <a:r>
              <a:rPr lang="nb-NO" b="1" dirty="0" err="1"/>
              <a:t>enough</a:t>
            </a:r>
            <a:r>
              <a:rPr lang="nb-NO" b="1" dirty="0"/>
              <a:t> </a:t>
            </a:r>
            <a:r>
              <a:rPr lang="nb-NO" b="1" dirty="0" err="1"/>
              <a:t>protection</a:t>
            </a:r>
            <a:r>
              <a:rPr lang="nb-NO" i="1" dirty="0"/>
              <a:t>.</a:t>
            </a:r>
          </a:p>
          <a:p>
            <a:pPr marL="0" indent="0">
              <a:buNone/>
            </a:pPr>
            <a:endParaRPr lang="nb-NO" i="1" dirty="0"/>
          </a:p>
          <a:p>
            <a:pPr marL="0" indent="0">
              <a:buNone/>
            </a:pPr>
            <a:r>
              <a:rPr lang="nb-NO" dirty="0" err="1"/>
              <a:t>Apart</a:t>
            </a:r>
            <a:r>
              <a:rPr lang="nb-NO" dirty="0"/>
              <a:t> from </a:t>
            </a:r>
            <a:r>
              <a:rPr lang="nb-NO" dirty="0" err="1"/>
              <a:t>the</a:t>
            </a:r>
            <a:r>
              <a:rPr lang="nb-NO" dirty="0"/>
              <a:t> initial </a:t>
            </a:r>
            <a:r>
              <a:rPr lang="nb-NO" i="1" dirty="0" err="1"/>
              <a:t>setup</a:t>
            </a:r>
            <a:r>
              <a:rPr lang="nb-NO" dirty="0"/>
              <a:t>, </a:t>
            </a:r>
            <a:r>
              <a:rPr lang="nb-NO" dirty="0" err="1"/>
              <a:t>the</a:t>
            </a:r>
            <a:r>
              <a:rPr lang="nb-NO" dirty="0"/>
              <a:t> </a:t>
            </a:r>
            <a:r>
              <a:rPr lang="nb-NO" dirty="0" err="1"/>
              <a:t>functions</a:t>
            </a:r>
            <a:r>
              <a:rPr lang="nb-NO" dirty="0"/>
              <a:t> </a:t>
            </a:r>
            <a:r>
              <a:rPr lang="nb-NO" dirty="0" err="1"/>
              <a:t>are</a:t>
            </a:r>
            <a:r>
              <a:rPr lang="nb-NO" dirty="0"/>
              <a:t> </a:t>
            </a:r>
            <a:r>
              <a:rPr lang="nb-NO" i="1" dirty="0" err="1"/>
              <a:t>executing</a:t>
            </a:r>
            <a:r>
              <a:rPr lang="nb-NO" dirty="0"/>
              <a:t> at different </a:t>
            </a:r>
            <a:r>
              <a:rPr lang="nb-NO" dirty="0" err="1"/>
              <a:t>places</a:t>
            </a:r>
            <a:r>
              <a:rPr lang="nb-NO" dirty="0"/>
              <a:t> in </a:t>
            </a:r>
            <a:r>
              <a:rPr lang="nb-NO" dirty="0" err="1"/>
              <a:t>the</a:t>
            </a:r>
            <a:r>
              <a:rPr lang="nb-NO" dirty="0"/>
              <a:t> </a:t>
            </a:r>
            <a:r>
              <a:rPr lang="nb-NO" dirty="0" err="1"/>
              <a:t>process</a:t>
            </a:r>
            <a:r>
              <a:rPr lang="nb-NO" dirty="0"/>
              <a:t>.</a:t>
            </a:r>
            <a:endParaRPr lang="en-GB" dirty="0"/>
          </a:p>
        </p:txBody>
      </p:sp>
    </p:spTree>
    <p:extLst>
      <p:ext uri="{BB962C8B-B14F-4D97-AF65-F5344CB8AC3E}">
        <p14:creationId xmlns:p14="http://schemas.microsoft.com/office/powerpoint/2010/main" val="159262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FEEB3-C38A-D8B0-27CA-28B0BD5C1583}"/>
              </a:ext>
            </a:extLst>
          </p:cNvPr>
          <p:cNvSpPr>
            <a:spLocks noGrp="1"/>
          </p:cNvSpPr>
          <p:nvPr>
            <p:ph type="title"/>
          </p:nvPr>
        </p:nvSpPr>
        <p:spPr/>
        <p:txBody>
          <a:bodyPr/>
          <a:lstStyle/>
          <a:p>
            <a:r>
              <a:rPr lang="nb-NO"/>
              <a:t>Admin-time vs Run-time</a:t>
            </a:r>
            <a:endParaRPr lang="en-GB"/>
          </a:p>
        </p:txBody>
      </p:sp>
    </p:spTree>
    <p:extLst>
      <p:ext uri="{BB962C8B-B14F-4D97-AF65-F5344CB8AC3E}">
        <p14:creationId xmlns:p14="http://schemas.microsoft.com/office/powerpoint/2010/main" val="161606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D19D513-B872-20E4-7256-45803D2133AF}"/>
              </a:ext>
            </a:extLst>
          </p:cNvPr>
          <p:cNvSpPr>
            <a:spLocks noGrp="1"/>
          </p:cNvSpPr>
          <p:nvPr>
            <p:ph type="title"/>
          </p:nvPr>
        </p:nvSpPr>
        <p:spPr>
          <a:xfrm>
            <a:off x="2252661" y="-104775"/>
            <a:ext cx="7686675" cy="829530"/>
          </a:xfrm>
        </p:spPr>
        <p:txBody>
          <a:bodyPr>
            <a:normAutofit/>
          </a:bodyPr>
          <a:lstStyle/>
          <a:p>
            <a:r>
              <a:rPr lang="nb-NO" dirty="0" err="1"/>
              <a:t>Of</a:t>
            </a:r>
            <a:r>
              <a:rPr lang="nb-NO" dirty="0"/>
              <a:t> </a:t>
            </a:r>
            <a:r>
              <a:rPr lang="nb-NO" dirty="0" err="1"/>
              <a:t>what</a:t>
            </a:r>
            <a:r>
              <a:rPr lang="nb-NO" dirty="0"/>
              <a:t> </a:t>
            </a:r>
            <a:r>
              <a:rPr lang="nb-NO" dirty="0" err="1"/>
              <a:t>kind</a:t>
            </a:r>
            <a:r>
              <a:rPr lang="nb-NO" dirty="0"/>
              <a:t> is </a:t>
            </a:r>
            <a:r>
              <a:rPr lang="nb-NO" dirty="0" err="1"/>
              <a:t>the</a:t>
            </a:r>
            <a:r>
              <a:rPr lang="nb-NO" dirty="0"/>
              <a:t> Identity race?</a:t>
            </a:r>
          </a:p>
        </p:txBody>
      </p:sp>
      <p:pic>
        <p:nvPicPr>
          <p:cNvPr id="6" name="Plassholder for innhold 5" descr="Et bilde som inneholder gress, utendørs, friidrett, pattedyr&#10;&#10;Automatisk generert beskrivelse">
            <a:extLst>
              <a:ext uri="{FF2B5EF4-FFF2-40B4-BE49-F238E27FC236}">
                <a16:creationId xmlns:a16="http://schemas.microsoft.com/office/drawing/2014/main" id="{CEE14F79-C929-560D-995D-A344CB652936}"/>
              </a:ext>
            </a:extLst>
          </p:cNvPr>
          <p:cNvPicPr>
            <a:picLocks noGrp="1" noChangeAspect="1"/>
          </p:cNvPicPr>
          <p:nvPr>
            <p:ph idx="1"/>
          </p:nvPr>
        </p:nvPicPr>
        <p:blipFill>
          <a:blip r:embed="rId3"/>
          <a:stretch>
            <a:fillRect/>
          </a:stretch>
        </p:blipFill>
        <p:spPr>
          <a:xfrm>
            <a:off x="1042987" y="715230"/>
            <a:ext cx="10106025" cy="5598738"/>
          </a:xfrm>
          <a:prstGeom prst="rect">
            <a:avLst/>
          </a:prstGeom>
        </p:spPr>
      </p:pic>
    </p:spTree>
    <p:extLst>
      <p:ext uri="{BB962C8B-B14F-4D97-AF65-F5344CB8AC3E}">
        <p14:creationId xmlns:p14="http://schemas.microsoft.com/office/powerpoint/2010/main" val="367776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dirty="0"/>
              <a:t>The Process/Timeline requires preparation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normAutofit fontScale="92500" lnSpcReduction="20000"/>
          </a:bodyPr>
          <a:lstStyle/>
          <a:p>
            <a:r>
              <a:rPr lang="en-US" dirty="0"/>
              <a:t>The </a:t>
            </a:r>
            <a:r>
              <a:rPr lang="en-US" b="1" dirty="0">
                <a:solidFill>
                  <a:schemeClr val="accent2">
                    <a:lumMod val="50000"/>
                  </a:schemeClr>
                </a:solidFill>
              </a:rPr>
              <a:t>Run-time</a:t>
            </a:r>
            <a:r>
              <a:rPr lang="en-US" dirty="0"/>
              <a:t> elements of </a:t>
            </a:r>
            <a:r>
              <a:rPr lang="en-US" dirty="0" err="1"/>
              <a:t>AuthN</a:t>
            </a:r>
            <a:r>
              <a:rPr lang="en-US" dirty="0"/>
              <a:t> and </a:t>
            </a:r>
            <a:r>
              <a:rPr lang="en-US" dirty="0" err="1"/>
              <a:t>AuthZ</a:t>
            </a:r>
            <a:r>
              <a:rPr lang="en-US" dirty="0"/>
              <a:t> require support and preparation.</a:t>
            </a:r>
          </a:p>
          <a:p>
            <a:r>
              <a:rPr lang="en-US" dirty="0"/>
              <a:t>The </a:t>
            </a:r>
            <a:r>
              <a:rPr lang="en-US" b="1" dirty="0">
                <a:solidFill>
                  <a:schemeClr val="accent1">
                    <a:lumMod val="50000"/>
                  </a:schemeClr>
                </a:solidFill>
              </a:rPr>
              <a:t>Admin-time</a:t>
            </a:r>
            <a:r>
              <a:rPr lang="en-US" dirty="0">
                <a:solidFill>
                  <a:schemeClr val="accent1"/>
                </a:solidFill>
              </a:rPr>
              <a:t> </a:t>
            </a:r>
            <a:r>
              <a:rPr lang="en-US" dirty="0"/>
              <a:t>elements have that job:</a:t>
            </a:r>
          </a:p>
          <a:p>
            <a:pPr lvl="1"/>
            <a:r>
              <a:rPr lang="en-US" dirty="0"/>
              <a:t>Cataloguing</a:t>
            </a:r>
          </a:p>
          <a:p>
            <a:pPr lvl="1"/>
            <a:r>
              <a:rPr lang="en-US" dirty="0"/>
              <a:t>Classification</a:t>
            </a:r>
          </a:p>
          <a:p>
            <a:pPr lvl="1"/>
            <a:r>
              <a:rPr lang="en-US" dirty="0"/>
              <a:t>Governance</a:t>
            </a:r>
          </a:p>
          <a:p>
            <a:pPr lvl="1"/>
            <a:r>
              <a:rPr lang="en-US" dirty="0"/>
              <a:t>Lifecycle</a:t>
            </a:r>
          </a:p>
          <a:p>
            <a:r>
              <a:rPr lang="en-US" dirty="0"/>
              <a:t>Related:</a:t>
            </a:r>
          </a:p>
          <a:p>
            <a:pPr lvl="1"/>
            <a:r>
              <a:rPr lang="en-US" dirty="0"/>
              <a:t>Models for Proofing</a:t>
            </a:r>
          </a:p>
          <a:p>
            <a:pPr lvl="1"/>
            <a:r>
              <a:rPr lang="en-US" dirty="0"/>
              <a:t>Models for Authorization</a:t>
            </a:r>
          </a:p>
          <a:p>
            <a:pPr lvl="1"/>
            <a:r>
              <a:rPr lang="en-US" dirty="0"/>
              <a:t>Definition and identification of Privileged Access</a:t>
            </a:r>
          </a:p>
        </p:txBody>
      </p:sp>
    </p:spTree>
    <p:extLst>
      <p:ext uri="{BB962C8B-B14F-4D97-AF65-F5344CB8AC3E}">
        <p14:creationId xmlns:p14="http://schemas.microsoft.com/office/powerpoint/2010/main" val="406886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5EF67-87C7-DBE7-3AEA-5CA8DF7881D5}"/>
              </a:ext>
            </a:extLst>
          </p:cNvPr>
          <p:cNvSpPr>
            <a:spLocks noGrp="1"/>
          </p:cNvSpPr>
          <p:nvPr>
            <p:ph sz="half" idx="1"/>
          </p:nvPr>
        </p:nvSpPr>
        <p:spPr/>
        <p:txBody>
          <a:bodyPr vert="horz" lIns="91440" tIns="45720" rIns="91440" bIns="45720" rtlCol="0" anchor="t">
            <a:normAutofit/>
          </a:bodyPr>
          <a:lstStyle/>
          <a:p>
            <a:pPr marL="0" indent="0">
              <a:buNone/>
            </a:pPr>
            <a:r>
              <a:rPr lang="en-GB" dirty="0">
                <a:solidFill>
                  <a:schemeClr val="accent1"/>
                </a:solidFill>
              </a:rPr>
              <a:t>Admin-time</a:t>
            </a:r>
          </a:p>
          <a:p>
            <a:r>
              <a:rPr lang="en-GB" dirty="0"/>
              <a:t>In preparation or support for later functions</a:t>
            </a:r>
            <a:endParaRPr lang="en-GB" dirty="0">
              <a:cs typeface="Arial"/>
            </a:endParaRPr>
          </a:p>
          <a:p>
            <a:r>
              <a:rPr lang="en-GB" dirty="0"/>
              <a:t>Potentially continuous</a:t>
            </a:r>
            <a:endParaRPr lang="en-GB" dirty="0">
              <a:cs typeface="Arial"/>
            </a:endParaRPr>
          </a:p>
          <a:p>
            <a:r>
              <a:rPr lang="en-GB" dirty="0">
                <a:cs typeface="Arial"/>
              </a:rPr>
              <a:t>Huge potential for automation</a:t>
            </a:r>
            <a:endParaRPr lang="en-GB" dirty="0"/>
          </a:p>
          <a:p>
            <a:endParaRPr lang="en-GB"/>
          </a:p>
        </p:txBody>
      </p:sp>
      <p:sp>
        <p:nvSpPr>
          <p:cNvPr id="4" name="Content Placeholder 3">
            <a:extLst>
              <a:ext uri="{FF2B5EF4-FFF2-40B4-BE49-F238E27FC236}">
                <a16:creationId xmlns:a16="http://schemas.microsoft.com/office/drawing/2014/main" id="{ADDA5D7F-FDF8-35AC-CE5D-B8078CEB5231}"/>
              </a:ext>
            </a:extLst>
          </p:cNvPr>
          <p:cNvSpPr>
            <a:spLocks noGrp="1"/>
          </p:cNvSpPr>
          <p:nvPr>
            <p:ph sz="half" idx="2"/>
          </p:nvPr>
        </p:nvSpPr>
        <p:spPr/>
        <p:txBody>
          <a:bodyPr/>
          <a:lstStyle/>
          <a:p>
            <a:pPr marL="0" indent="0">
              <a:buNone/>
            </a:pPr>
            <a:r>
              <a:rPr lang="nb-NO">
                <a:solidFill>
                  <a:schemeClr val="accent2"/>
                </a:solidFill>
              </a:rPr>
              <a:t>Run-time</a:t>
            </a:r>
          </a:p>
          <a:p>
            <a:r>
              <a:rPr lang="nb-NO"/>
              <a:t>At the moment when someone attemps to access the value</a:t>
            </a:r>
            <a:endParaRPr lang="en-GB"/>
          </a:p>
        </p:txBody>
      </p:sp>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dirty="0" err="1"/>
              <a:t>When</a:t>
            </a:r>
            <a:r>
              <a:rPr lang="nb-NO" dirty="0"/>
              <a:t> </a:t>
            </a:r>
            <a:r>
              <a:rPr lang="nb-NO" dirty="0" err="1"/>
              <a:t>are</a:t>
            </a:r>
            <a:r>
              <a:rPr lang="nb-NO" dirty="0"/>
              <a:t> </a:t>
            </a:r>
            <a:r>
              <a:rPr lang="nb-NO" dirty="0" err="1"/>
              <a:t>they</a:t>
            </a:r>
            <a:r>
              <a:rPr lang="nb-NO" dirty="0"/>
              <a:t> </a:t>
            </a:r>
            <a:r>
              <a:rPr lang="nb-NO" dirty="0" err="1"/>
              <a:t>executed</a:t>
            </a:r>
            <a:endParaRPr lang="en-GB" dirty="0"/>
          </a:p>
        </p:txBody>
      </p:sp>
    </p:spTree>
    <p:extLst>
      <p:ext uri="{BB962C8B-B14F-4D97-AF65-F5344CB8AC3E}">
        <p14:creationId xmlns:p14="http://schemas.microsoft.com/office/powerpoint/2010/main" val="338563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a:t>Admin-time (aka Config-time, Design-time)</a:t>
            </a:r>
            <a:endParaRPr lang="en-GB"/>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idx="1"/>
          </p:nvPr>
        </p:nvSpPr>
        <p:spPr/>
        <p:txBody>
          <a:bodyPr/>
          <a:lstStyle/>
          <a:p>
            <a:r>
              <a:rPr lang="en-GB"/>
              <a:t>Cataloguing facts into (Directories, Repositories)</a:t>
            </a:r>
          </a:p>
          <a:p>
            <a:pPr lvl="1"/>
            <a:r>
              <a:rPr lang="en-GB"/>
              <a:t>“Sources of Truth”</a:t>
            </a:r>
          </a:p>
          <a:p>
            <a:r>
              <a:rPr lang="en-GB"/>
              <a:t>Classification</a:t>
            </a:r>
          </a:p>
          <a:p>
            <a:pPr lvl="1"/>
            <a:r>
              <a:rPr lang="en-GB"/>
              <a:t>To prioritize, we need to know the difference between accesses/values</a:t>
            </a:r>
          </a:p>
          <a:p>
            <a:r>
              <a:rPr lang="en-GB"/>
              <a:t>Governance</a:t>
            </a:r>
          </a:p>
          <a:p>
            <a:pPr lvl="1"/>
            <a:r>
              <a:rPr lang="en-GB"/>
              <a:t>Every function we set up should be controlled</a:t>
            </a:r>
          </a:p>
          <a:p>
            <a:r>
              <a:rPr lang="en-GB"/>
              <a:t>Lifecycle </a:t>
            </a:r>
          </a:p>
          <a:p>
            <a:pPr lvl="1"/>
            <a:r>
              <a:rPr lang="en-GB"/>
              <a:t>Take the necessary actions both at the start, middle and end</a:t>
            </a:r>
          </a:p>
        </p:txBody>
      </p:sp>
    </p:spTree>
    <p:extLst>
      <p:ext uri="{BB962C8B-B14F-4D97-AF65-F5344CB8AC3E}">
        <p14:creationId xmlns:p14="http://schemas.microsoft.com/office/powerpoint/2010/main" val="3195575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a:t>Run-time</a:t>
            </a:r>
            <a:endParaRPr lang="en-GB"/>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idx="1"/>
          </p:nvPr>
        </p:nvSpPr>
        <p:spPr/>
        <p:txBody>
          <a:bodyPr/>
          <a:lstStyle/>
          <a:p>
            <a:r>
              <a:rPr lang="en-GB"/>
              <a:t>Authentication</a:t>
            </a:r>
          </a:p>
          <a:p>
            <a:pPr lvl="1"/>
            <a:r>
              <a:rPr lang="en-GB"/>
              <a:t>Including Federation</a:t>
            </a:r>
          </a:p>
          <a:p>
            <a:r>
              <a:rPr lang="en-GB"/>
              <a:t>Authorization </a:t>
            </a:r>
          </a:p>
        </p:txBody>
      </p:sp>
    </p:spTree>
    <p:extLst>
      <p:ext uri="{BB962C8B-B14F-4D97-AF65-F5344CB8AC3E}">
        <p14:creationId xmlns:p14="http://schemas.microsoft.com/office/powerpoint/2010/main" val="384301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a:t>Both?</a:t>
            </a:r>
            <a:endParaRPr lang="en-GB"/>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idx="1"/>
          </p:nvPr>
        </p:nvSpPr>
        <p:spPr/>
        <p:txBody>
          <a:bodyPr>
            <a:normAutofit/>
          </a:bodyPr>
          <a:lstStyle/>
          <a:p>
            <a:pPr marL="0" indent="0">
              <a:buNone/>
            </a:pPr>
            <a:r>
              <a:rPr lang="en-GB" dirty="0"/>
              <a:t>Some are harder to place</a:t>
            </a:r>
          </a:p>
          <a:p>
            <a:r>
              <a:rPr lang="en-GB" dirty="0"/>
              <a:t>Proofing, Validation</a:t>
            </a:r>
          </a:p>
          <a:p>
            <a:r>
              <a:rPr lang="en-GB" dirty="0"/>
              <a:t>Analytics</a:t>
            </a:r>
          </a:p>
          <a:p>
            <a:pPr lvl="1"/>
            <a:r>
              <a:rPr lang="en-GB" dirty="0"/>
              <a:t>Static typically admin-time</a:t>
            </a:r>
          </a:p>
          <a:p>
            <a:pPr lvl="1"/>
            <a:r>
              <a:rPr lang="en-GB" dirty="0"/>
              <a:t>Event-based typically run-time</a:t>
            </a:r>
          </a:p>
          <a:p>
            <a:r>
              <a:rPr lang="en-GB" dirty="0"/>
              <a:t>“PAM” – Handling extra-privileged access</a:t>
            </a:r>
          </a:p>
          <a:p>
            <a:pPr lvl="1"/>
            <a:r>
              <a:rPr lang="en-GB" dirty="0"/>
              <a:t>E.g. Secrets Management, Just-in-time elevation++</a:t>
            </a:r>
          </a:p>
          <a:p>
            <a:pPr lvl="1"/>
            <a:r>
              <a:rPr lang="en-GB" dirty="0"/>
              <a:t>PAM is in many ways a mini, mirror universe of Identity and Access </a:t>
            </a:r>
          </a:p>
        </p:txBody>
      </p:sp>
    </p:spTree>
    <p:extLst>
      <p:ext uri="{BB962C8B-B14F-4D97-AF65-F5344CB8AC3E}">
        <p14:creationId xmlns:p14="http://schemas.microsoft.com/office/powerpoint/2010/main" val="494356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FEEB3-C38A-D8B0-27CA-28B0BD5C1583}"/>
              </a:ext>
            </a:extLst>
          </p:cNvPr>
          <p:cNvSpPr>
            <a:spLocks noGrp="1"/>
          </p:cNvSpPr>
          <p:nvPr>
            <p:ph type="title"/>
          </p:nvPr>
        </p:nvSpPr>
        <p:spPr/>
        <p:txBody>
          <a:bodyPr/>
          <a:lstStyle/>
          <a:p>
            <a:r>
              <a:rPr lang="nb-NO"/>
              <a:t>Authentication</a:t>
            </a:r>
            <a:endParaRPr lang="en-GB"/>
          </a:p>
        </p:txBody>
      </p:sp>
    </p:spTree>
    <p:extLst>
      <p:ext uri="{BB962C8B-B14F-4D97-AF65-F5344CB8AC3E}">
        <p14:creationId xmlns:p14="http://schemas.microsoft.com/office/powerpoint/2010/main" val="1553508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Authentication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normAutofit/>
          </a:bodyPr>
          <a:lstStyle/>
          <a:p>
            <a:pPr marL="0" indent="0">
              <a:buNone/>
            </a:pPr>
            <a:r>
              <a:rPr lang="en-US" dirty="0"/>
              <a:t>“Give me your </a:t>
            </a:r>
            <a:r>
              <a:rPr lang="en-US" i="1" dirty="0"/>
              <a:t>identifier</a:t>
            </a:r>
            <a:r>
              <a:rPr lang="en-US" dirty="0"/>
              <a:t> and assure me that it represents you”</a:t>
            </a:r>
          </a:p>
          <a:p>
            <a:endParaRPr lang="en-US" dirty="0"/>
          </a:p>
          <a:p>
            <a:pPr marL="0" indent="0">
              <a:buNone/>
            </a:pPr>
            <a:r>
              <a:rPr lang="en-GB" dirty="0"/>
              <a:t>The </a:t>
            </a:r>
            <a:r>
              <a:rPr lang="en-GB" u="sng" dirty="0"/>
              <a:t>authentication function</a:t>
            </a:r>
            <a:r>
              <a:rPr lang="en-GB" dirty="0"/>
              <a:t> takes identifiers as input and aims produce as output: </a:t>
            </a:r>
          </a:p>
          <a:p>
            <a:pPr marL="0" indent="0">
              <a:buNone/>
            </a:pPr>
            <a:r>
              <a:rPr lang="en-GB" dirty="0"/>
              <a:t>Confirmation that supposed </a:t>
            </a:r>
            <a:r>
              <a:rPr lang="en-GB" sz="3600" dirty="0">
                <a:latin typeface="Comic Sans MS" panose="030F0702030302020204" pitchFamily="66" charset="0"/>
              </a:rPr>
              <a:t>users</a:t>
            </a:r>
            <a:r>
              <a:rPr lang="en-GB" dirty="0"/>
              <a:t> are who they say they are. </a:t>
            </a:r>
          </a:p>
          <a:p>
            <a:pPr marL="0" indent="0">
              <a:buNone/>
            </a:pPr>
            <a:endParaRPr lang="en-GB" dirty="0"/>
          </a:p>
          <a:p>
            <a:pPr marL="0" indent="0">
              <a:buNone/>
            </a:pPr>
            <a:r>
              <a:rPr lang="en-GB" sz="1800" dirty="0"/>
              <a:t>(Whereas </a:t>
            </a:r>
            <a:r>
              <a:rPr lang="en-GB" sz="1800" i="1" dirty="0"/>
              <a:t>Authorization</a:t>
            </a:r>
            <a:r>
              <a:rPr lang="en-GB" sz="1800" dirty="0"/>
              <a:t> gives those users permission to access a resource, a value.)</a:t>
            </a:r>
            <a:endParaRPr lang="en-US" sz="1800" dirty="0"/>
          </a:p>
          <a:p>
            <a:endParaRPr lang="en-US" dirty="0"/>
          </a:p>
          <a:p>
            <a:endParaRPr lang="en-US" dirty="0"/>
          </a:p>
        </p:txBody>
      </p:sp>
    </p:spTree>
    <p:extLst>
      <p:ext uri="{BB962C8B-B14F-4D97-AF65-F5344CB8AC3E}">
        <p14:creationId xmlns:p14="http://schemas.microsoft.com/office/powerpoint/2010/main" val="1438340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Authentication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r>
              <a:rPr lang="en-US"/>
              <a:t>Using the established data to bind to something. Why? How?</a:t>
            </a:r>
          </a:p>
          <a:p>
            <a:r>
              <a:rPr lang="en-US"/>
              <a:t>Federation</a:t>
            </a:r>
          </a:p>
          <a:p>
            <a:pPr lvl="1"/>
            <a:r>
              <a:rPr lang="en-US"/>
              <a:t>Collaborative / Joint Authentication</a:t>
            </a:r>
          </a:p>
          <a:p>
            <a:pPr lvl="1"/>
            <a:r>
              <a:rPr lang="en-US"/>
              <a:t>Centralized Authentication – SSO</a:t>
            </a:r>
          </a:p>
          <a:p>
            <a:endParaRPr lang="en-US"/>
          </a:p>
        </p:txBody>
      </p:sp>
    </p:spTree>
    <p:extLst>
      <p:ext uri="{BB962C8B-B14F-4D97-AF65-F5344CB8AC3E}">
        <p14:creationId xmlns:p14="http://schemas.microsoft.com/office/powerpoint/2010/main" val="1284448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 screenshot of a cell phone&#10;&#10;Description generated with very high confidence">
            <a:extLst>
              <a:ext uri="{FF2B5EF4-FFF2-40B4-BE49-F238E27FC236}">
                <a16:creationId xmlns:a16="http://schemas.microsoft.com/office/drawing/2014/main" id="{C50B9232-9149-0792-A512-EE4D3FFE1140}"/>
              </a:ext>
            </a:extLst>
          </p:cNvPr>
          <p:cNvPicPr>
            <a:picLocks noChangeAspect="1"/>
          </p:cNvPicPr>
          <p:nvPr/>
        </p:nvPicPr>
        <p:blipFill>
          <a:blip r:embed="rId3"/>
          <a:stretch>
            <a:fillRect/>
          </a:stretch>
        </p:blipFill>
        <p:spPr>
          <a:xfrm>
            <a:off x="1930598" y="563270"/>
            <a:ext cx="4355703" cy="5731460"/>
          </a:xfrm>
          <a:prstGeom prst="rect">
            <a:avLst/>
          </a:prstGeom>
        </p:spPr>
      </p:pic>
      <p:sp>
        <p:nvSpPr>
          <p:cNvPr id="7" name="Rectangle 6">
            <a:extLst>
              <a:ext uri="{FF2B5EF4-FFF2-40B4-BE49-F238E27FC236}">
                <a16:creationId xmlns:a16="http://schemas.microsoft.com/office/drawing/2014/main" id="{46152FFA-0B4E-D42B-0C40-48EC010EAA2E}"/>
              </a:ext>
            </a:extLst>
          </p:cNvPr>
          <p:cNvSpPr/>
          <p:nvPr/>
        </p:nvSpPr>
        <p:spPr>
          <a:xfrm>
            <a:off x="6813549" y="681335"/>
            <a:ext cx="4959351" cy="1754326"/>
          </a:xfrm>
          <a:prstGeom prst="rect">
            <a:avLst/>
          </a:prstGeom>
          <a:noFill/>
          <a:ln>
            <a:solidFill>
              <a:schemeClr val="tx1"/>
            </a:solidFill>
          </a:ln>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Identifiers</a:t>
            </a:r>
          </a:p>
          <a:p>
            <a:pPr algn="ctr"/>
            <a:r>
              <a:rPr lang="en-US" sz="5400" b="0" cap="none" spc="0">
                <a:ln w="0"/>
                <a:solidFill>
                  <a:schemeClr val="tx1"/>
                </a:solidFill>
                <a:effectLst>
                  <a:outerShdw blurRad="38100" dist="19050" dir="2700000" algn="tl" rotWithShape="0">
                    <a:schemeClr val="dk1">
                      <a:alpha val="40000"/>
                    </a:schemeClr>
                  </a:outerShdw>
                </a:effectLst>
              </a:rPr>
              <a:t>are not factors</a:t>
            </a:r>
          </a:p>
        </p:txBody>
      </p:sp>
      <p:cxnSp>
        <p:nvCxnSpPr>
          <p:cNvPr id="9" name="Straight Arrow Connector 8">
            <a:extLst>
              <a:ext uri="{FF2B5EF4-FFF2-40B4-BE49-F238E27FC236}">
                <a16:creationId xmlns:a16="http://schemas.microsoft.com/office/drawing/2014/main" id="{D53AD0E2-6EFE-2D0F-F6C3-4E7A37DE554E}"/>
              </a:ext>
            </a:extLst>
          </p:cNvPr>
          <p:cNvCxnSpPr>
            <a:cxnSpLocks/>
            <a:stCxn id="7" idx="1"/>
          </p:cNvCxnSpPr>
          <p:nvPr/>
        </p:nvCxnSpPr>
        <p:spPr>
          <a:xfrm flipH="1">
            <a:off x="5924351" y="1558498"/>
            <a:ext cx="889198" cy="54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9838B5-71A5-6CEF-8424-C55FD44173D5}"/>
              </a:ext>
            </a:extLst>
          </p:cNvPr>
          <p:cNvCxnSpPr>
            <a:cxnSpLocks/>
            <a:stCxn id="7" idx="1"/>
          </p:cNvCxnSpPr>
          <p:nvPr/>
        </p:nvCxnSpPr>
        <p:spPr>
          <a:xfrm flipH="1">
            <a:off x="5924351" y="1558498"/>
            <a:ext cx="889198" cy="733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CC645E-DD04-3A47-691E-2F02690B2144}"/>
              </a:ext>
            </a:extLst>
          </p:cNvPr>
          <p:cNvCxnSpPr>
            <a:cxnSpLocks/>
            <a:stCxn id="7" idx="1"/>
          </p:cNvCxnSpPr>
          <p:nvPr/>
        </p:nvCxnSpPr>
        <p:spPr>
          <a:xfrm flipH="1">
            <a:off x="5975350" y="1558498"/>
            <a:ext cx="838199" cy="1819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69725E7-05E1-C745-06A7-2E35D5D8DDA6}"/>
              </a:ext>
            </a:extLst>
          </p:cNvPr>
          <p:cNvSpPr/>
          <p:nvPr/>
        </p:nvSpPr>
        <p:spPr>
          <a:xfrm>
            <a:off x="6813548" y="3169513"/>
            <a:ext cx="4959351" cy="1754326"/>
          </a:xfrm>
          <a:prstGeom prst="rect">
            <a:avLst/>
          </a:prstGeom>
          <a:noFill/>
          <a:ln>
            <a:solidFill>
              <a:schemeClr val="tx1"/>
            </a:solidFill>
          </a:ln>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Authenticators </a:t>
            </a:r>
            <a:r>
              <a:rPr lang="en-US" sz="5400" b="0" i="1" cap="none" spc="0">
                <a:ln w="0"/>
                <a:solidFill>
                  <a:schemeClr val="tx1"/>
                </a:solidFill>
                <a:effectLst>
                  <a:outerShdw blurRad="38100" dist="19050" dir="2700000" algn="tl" rotWithShape="0">
                    <a:schemeClr val="dk1">
                      <a:alpha val="40000"/>
                    </a:schemeClr>
                  </a:outerShdw>
                </a:effectLst>
              </a:rPr>
              <a:t>are</a:t>
            </a:r>
            <a:r>
              <a:rPr lang="en-US" sz="5400" b="0" cap="none" spc="0">
                <a:ln w="0"/>
                <a:solidFill>
                  <a:schemeClr val="tx1"/>
                </a:solidFill>
                <a:effectLst>
                  <a:outerShdw blurRad="38100" dist="19050" dir="2700000" algn="tl" rotWithShape="0">
                    <a:schemeClr val="dk1">
                      <a:alpha val="40000"/>
                    </a:schemeClr>
                  </a:outerShdw>
                </a:effectLst>
              </a:rPr>
              <a:t> factors</a:t>
            </a:r>
          </a:p>
        </p:txBody>
      </p:sp>
      <p:cxnSp>
        <p:nvCxnSpPr>
          <p:cNvPr id="27" name="Straight Arrow Connector 26">
            <a:extLst>
              <a:ext uri="{FF2B5EF4-FFF2-40B4-BE49-F238E27FC236}">
                <a16:creationId xmlns:a16="http://schemas.microsoft.com/office/drawing/2014/main" id="{8708391C-A6D7-6A6C-0264-96E0D2B5BEAF}"/>
              </a:ext>
            </a:extLst>
          </p:cNvPr>
          <p:cNvCxnSpPr>
            <a:cxnSpLocks/>
            <a:stCxn id="26" idx="1"/>
          </p:cNvCxnSpPr>
          <p:nvPr/>
        </p:nvCxnSpPr>
        <p:spPr>
          <a:xfrm flipH="1">
            <a:off x="5924351" y="4046676"/>
            <a:ext cx="88919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C189FDE-DA25-A296-30B8-4159F8A449E7}"/>
              </a:ext>
            </a:extLst>
          </p:cNvPr>
          <p:cNvSpPr/>
          <p:nvPr/>
        </p:nvSpPr>
        <p:spPr>
          <a:xfrm>
            <a:off x="2192780" y="5279506"/>
            <a:ext cx="7097524" cy="1446550"/>
          </a:xfrm>
          <a:prstGeom prst="rect">
            <a:avLst/>
          </a:prstGeom>
          <a:solidFill>
            <a:schemeClr val="bg1"/>
          </a:solidFill>
          <a:ln>
            <a:solidFill>
              <a:schemeClr val="tx1"/>
            </a:solidFill>
          </a:ln>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So email + password is not 2-factor</a:t>
            </a:r>
          </a:p>
        </p:txBody>
      </p:sp>
    </p:spTree>
    <p:extLst>
      <p:ext uri="{BB962C8B-B14F-4D97-AF65-F5344CB8AC3E}">
        <p14:creationId xmlns:p14="http://schemas.microsoft.com/office/powerpoint/2010/main" val="4231944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a:t>Authentication: Multi-factor, Adaptive</a:t>
            </a:r>
          </a:p>
        </p:txBody>
      </p:sp>
      <p:sp>
        <p:nvSpPr>
          <p:cNvPr id="4" name="Content Placeholder 3">
            <a:extLst>
              <a:ext uri="{FF2B5EF4-FFF2-40B4-BE49-F238E27FC236}">
                <a16:creationId xmlns:a16="http://schemas.microsoft.com/office/drawing/2014/main" id="{0BEBA098-9F8D-605C-2E39-1A9983CC80E9}"/>
              </a:ext>
            </a:extLst>
          </p:cNvPr>
          <p:cNvSpPr>
            <a:spLocks noGrp="1"/>
          </p:cNvSpPr>
          <p:nvPr>
            <p:ph idx="1"/>
          </p:nvPr>
        </p:nvSpPr>
        <p:spPr/>
        <p:txBody>
          <a:bodyPr vert="horz" lIns="91440" tIns="45720" rIns="91440" bIns="45720" rtlCol="0" anchor="t">
            <a:normAutofit/>
          </a:bodyPr>
          <a:lstStyle/>
          <a:p>
            <a:pPr marL="0" indent="0">
              <a:buNone/>
            </a:pPr>
            <a:r>
              <a:rPr lang="nb-NO" dirty="0"/>
              <a:t>Active (</a:t>
            </a:r>
            <a:r>
              <a:rPr lang="nb-NO" i="1" dirty="0" err="1"/>
              <a:t>challenge</a:t>
            </a:r>
            <a:r>
              <a:rPr lang="nb-NO" dirty="0"/>
              <a:t>) </a:t>
            </a:r>
            <a:r>
              <a:rPr lang="nb-NO" dirty="0" err="1"/>
              <a:t>factors</a:t>
            </a:r>
            <a:r>
              <a:rPr lang="nb-NO" dirty="0"/>
              <a:t>:</a:t>
            </a:r>
          </a:p>
          <a:p>
            <a:r>
              <a:rPr lang="nb-NO" dirty="0"/>
              <a:t>Knowledge – </a:t>
            </a:r>
            <a:r>
              <a:rPr lang="nb-NO" err="1"/>
              <a:t>something</a:t>
            </a:r>
            <a:r>
              <a:rPr lang="nb-NO" dirty="0"/>
              <a:t> (</a:t>
            </a:r>
            <a:r>
              <a:rPr lang="nb-NO" err="1"/>
              <a:t>only</a:t>
            </a:r>
            <a:r>
              <a:rPr lang="nb-NO" dirty="0"/>
              <a:t>) </a:t>
            </a:r>
            <a:r>
              <a:rPr lang="nb-NO" err="1"/>
              <a:t>you</a:t>
            </a:r>
            <a:r>
              <a:rPr lang="nb-NO" dirty="0"/>
              <a:t> </a:t>
            </a:r>
            <a:r>
              <a:rPr lang="nb-NO" u="sng" err="1"/>
              <a:t>know</a:t>
            </a:r>
            <a:endParaRPr lang="nb-NO" u="sng" err="1">
              <a:cs typeface="Arial"/>
            </a:endParaRPr>
          </a:p>
          <a:p>
            <a:r>
              <a:rPr lang="nb-NO" err="1"/>
              <a:t>Possession</a:t>
            </a:r>
            <a:r>
              <a:rPr lang="nb-NO" dirty="0"/>
              <a:t> – </a:t>
            </a:r>
            <a:r>
              <a:rPr lang="nb-NO" err="1"/>
              <a:t>something</a:t>
            </a:r>
            <a:r>
              <a:rPr lang="nb-NO" dirty="0"/>
              <a:t> (</a:t>
            </a:r>
            <a:r>
              <a:rPr lang="nb-NO" err="1"/>
              <a:t>only</a:t>
            </a:r>
            <a:r>
              <a:rPr lang="nb-NO" dirty="0"/>
              <a:t>) </a:t>
            </a:r>
            <a:r>
              <a:rPr lang="nb-NO" err="1"/>
              <a:t>you</a:t>
            </a:r>
            <a:r>
              <a:rPr lang="nb-NO" dirty="0"/>
              <a:t> </a:t>
            </a:r>
            <a:r>
              <a:rPr lang="nb-NO" u="sng" dirty="0"/>
              <a:t>have</a:t>
            </a:r>
            <a:endParaRPr lang="nb-NO" u="sng" dirty="0">
              <a:cs typeface="Arial"/>
            </a:endParaRPr>
          </a:p>
          <a:p>
            <a:r>
              <a:rPr lang="nb-NO" err="1"/>
              <a:t>Inherence</a:t>
            </a:r>
            <a:r>
              <a:rPr lang="nb-NO" dirty="0"/>
              <a:t> – </a:t>
            </a:r>
            <a:r>
              <a:rPr lang="nb-NO" err="1"/>
              <a:t>something</a:t>
            </a:r>
            <a:r>
              <a:rPr lang="nb-NO" dirty="0"/>
              <a:t> (</a:t>
            </a:r>
            <a:r>
              <a:rPr lang="nb-NO" err="1"/>
              <a:t>only</a:t>
            </a:r>
            <a:r>
              <a:rPr lang="nb-NO" dirty="0"/>
              <a:t>) </a:t>
            </a:r>
            <a:r>
              <a:rPr lang="nb-NO" err="1"/>
              <a:t>you</a:t>
            </a:r>
            <a:r>
              <a:rPr lang="nb-NO" dirty="0"/>
              <a:t> </a:t>
            </a:r>
            <a:r>
              <a:rPr lang="nb-NO" u="sng" err="1"/>
              <a:t>are</a:t>
            </a:r>
            <a:endParaRPr lang="nb-NO" u="sng" err="1">
              <a:cs typeface="Arial"/>
            </a:endParaRPr>
          </a:p>
          <a:p>
            <a:pPr marL="0" indent="0">
              <a:buNone/>
            </a:pPr>
            <a:endParaRPr lang="nb-NO"/>
          </a:p>
          <a:p>
            <a:pPr marL="0" indent="0">
              <a:buNone/>
            </a:pPr>
            <a:r>
              <a:rPr lang="nb-NO" dirty="0"/>
              <a:t>Passive (</a:t>
            </a:r>
            <a:r>
              <a:rPr lang="nb-NO" i="1" dirty="0" err="1"/>
              <a:t>context</a:t>
            </a:r>
            <a:r>
              <a:rPr lang="nb-NO" dirty="0"/>
              <a:t>) </a:t>
            </a:r>
            <a:r>
              <a:rPr lang="nb-NO" dirty="0" err="1"/>
              <a:t>factors</a:t>
            </a:r>
            <a:r>
              <a:rPr lang="nb-NO" dirty="0"/>
              <a:t>: </a:t>
            </a:r>
            <a:endParaRPr lang="nb-NO" dirty="0">
              <a:cs typeface="Arial"/>
            </a:endParaRPr>
          </a:p>
          <a:p>
            <a:r>
              <a:rPr lang="en-GB" dirty="0"/>
              <a:t>Location, time, </a:t>
            </a:r>
            <a:r>
              <a:rPr lang="en-GB" dirty="0" err="1"/>
              <a:t>behavior</a:t>
            </a:r>
            <a:r>
              <a:rPr lang="en-GB" dirty="0"/>
              <a:t>, patterns</a:t>
            </a:r>
            <a:endParaRPr lang="en-GB" dirty="0">
              <a:cs typeface="Arial"/>
            </a:endParaRPr>
          </a:p>
        </p:txBody>
      </p:sp>
    </p:spTree>
    <p:extLst>
      <p:ext uri="{BB962C8B-B14F-4D97-AF65-F5344CB8AC3E}">
        <p14:creationId xmlns:p14="http://schemas.microsoft.com/office/powerpoint/2010/main" val="289263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43778C-C92A-CAE3-A928-95411A450225}"/>
              </a:ext>
            </a:extLst>
          </p:cNvPr>
          <p:cNvSpPr txBox="1"/>
          <p:nvPr/>
        </p:nvSpPr>
        <p:spPr>
          <a:xfrm>
            <a:off x="117100" y="2608504"/>
            <a:ext cx="3776996" cy="707886"/>
          </a:xfrm>
          <a:prstGeom prst="rect">
            <a:avLst/>
          </a:prstGeom>
          <a:noFill/>
        </p:spPr>
        <p:txBody>
          <a:bodyPr wrap="none" rtlCol="0">
            <a:spAutoFit/>
          </a:bodyPr>
          <a:lstStyle/>
          <a:p>
            <a:r>
              <a:rPr lang="nb-NO" sz="4000" dirty="0"/>
              <a:t>And </a:t>
            </a:r>
            <a:r>
              <a:rPr lang="nb-NO" sz="4000" dirty="0" err="1"/>
              <a:t>what</a:t>
            </a:r>
            <a:r>
              <a:rPr lang="nb-NO" sz="4000" dirty="0"/>
              <a:t> is </a:t>
            </a:r>
            <a:r>
              <a:rPr lang="nb-NO" sz="4000" dirty="0" err="1"/>
              <a:t>this</a:t>
            </a:r>
            <a:endParaRPr lang="en-NO" sz="4000" dirty="0"/>
          </a:p>
        </p:txBody>
      </p:sp>
      <p:sp>
        <p:nvSpPr>
          <p:cNvPr id="3" name="TextBox 2">
            <a:extLst>
              <a:ext uri="{FF2B5EF4-FFF2-40B4-BE49-F238E27FC236}">
                <a16:creationId xmlns:a16="http://schemas.microsoft.com/office/drawing/2014/main" id="{75EC473C-2ABE-FB5F-2E24-7A71A70B859A}"/>
              </a:ext>
            </a:extLst>
          </p:cNvPr>
          <p:cNvSpPr txBox="1"/>
          <p:nvPr/>
        </p:nvSpPr>
        <p:spPr>
          <a:xfrm>
            <a:off x="4146581" y="1639264"/>
            <a:ext cx="1800493" cy="2677656"/>
          </a:xfrm>
          <a:prstGeom prst="rect">
            <a:avLst/>
          </a:prstGeom>
          <a:noFill/>
        </p:spPr>
        <p:txBody>
          <a:bodyPr wrap="none" rtlCol="0">
            <a:spAutoFit/>
          </a:bodyPr>
          <a:lstStyle/>
          <a:p>
            <a:r>
              <a:rPr lang="en-NO" sz="2800"/>
              <a:t>f</a:t>
            </a:r>
            <a:r>
              <a:rPr lang="nb-NO" sz="2800"/>
              <a:t>ield</a:t>
            </a:r>
            <a:endParaRPr lang="en-NO" sz="2800"/>
          </a:p>
          <a:p>
            <a:r>
              <a:rPr lang="nb-NO" sz="2800"/>
              <a:t>area</a:t>
            </a:r>
            <a:endParaRPr lang="en-NO" sz="2800"/>
          </a:p>
          <a:p>
            <a:r>
              <a:rPr lang="en-GB" sz="2800"/>
              <a:t>industry</a:t>
            </a:r>
          </a:p>
          <a:p>
            <a:r>
              <a:rPr lang="en-GB" sz="2800"/>
              <a:t>discipline</a:t>
            </a:r>
          </a:p>
          <a:p>
            <a:r>
              <a:rPr lang="en-GB" sz="2800"/>
              <a:t>specialty</a:t>
            </a:r>
          </a:p>
          <a:p>
            <a:r>
              <a:rPr lang="en-GB" sz="2800"/>
              <a:t>..</a:t>
            </a:r>
            <a:endParaRPr lang="en-NO" sz="2800"/>
          </a:p>
        </p:txBody>
      </p:sp>
      <p:sp>
        <p:nvSpPr>
          <p:cNvPr id="6" name="TextBox 5">
            <a:extLst>
              <a:ext uri="{FF2B5EF4-FFF2-40B4-BE49-F238E27FC236}">
                <a16:creationId xmlns:a16="http://schemas.microsoft.com/office/drawing/2014/main" id="{A378AEED-A28A-8621-3529-CA352312CF2D}"/>
              </a:ext>
            </a:extLst>
          </p:cNvPr>
          <p:cNvSpPr txBox="1"/>
          <p:nvPr/>
        </p:nvSpPr>
        <p:spPr>
          <a:xfrm>
            <a:off x="11516106" y="2583814"/>
            <a:ext cx="421910" cy="707886"/>
          </a:xfrm>
          <a:prstGeom prst="rect">
            <a:avLst/>
          </a:prstGeom>
          <a:noFill/>
        </p:spPr>
        <p:txBody>
          <a:bodyPr wrap="none" rtlCol="0">
            <a:spAutoFit/>
          </a:bodyPr>
          <a:lstStyle/>
          <a:p>
            <a:r>
              <a:rPr lang="en-NO" sz="4000"/>
              <a:t>?</a:t>
            </a:r>
          </a:p>
        </p:txBody>
      </p:sp>
      <p:sp>
        <p:nvSpPr>
          <p:cNvPr id="8" name="TekstSylinder 7">
            <a:extLst>
              <a:ext uri="{FF2B5EF4-FFF2-40B4-BE49-F238E27FC236}">
                <a16:creationId xmlns:a16="http://schemas.microsoft.com/office/drawing/2014/main" id="{8B528D03-37CC-E988-856D-8162C9D36583}"/>
              </a:ext>
            </a:extLst>
          </p:cNvPr>
          <p:cNvSpPr txBox="1"/>
          <p:nvPr/>
        </p:nvSpPr>
        <p:spPr>
          <a:xfrm>
            <a:off x="7069036" y="1038640"/>
            <a:ext cx="4336444" cy="3970318"/>
          </a:xfrm>
          <a:prstGeom prst="rect">
            <a:avLst/>
          </a:prstGeom>
          <a:noFill/>
        </p:spPr>
        <p:txBody>
          <a:bodyPr wrap="none" rtlCol="0">
            <a:spAutoFit/>
          </a:bodyPr>
          <a:lstStyle/>
          <a:p>
            <a:r>
              <a:rPr lang="nb-NO" sz="2800"/>
              <a:t>Digital Identity </a:t>
            </a:r>
          </a:p>
          <a:p>
            <a:r>
              <a:rPr lang="nb-NO" sz="2800"/>
              <a:t>IAM</a:t>
            </a:r>
          </a:p>
          <a:p>
            <a:r>
              <a:rPr lang="nb-NO" sz="2800"/>
              <a:t>IAG</a:t>
            </a:r>
            <a:endParaRPr lang="en-GB" sz="2800"/>
          </a:p>
          <a:p>
            <a:r>
              <a:rPr lang="en-GB" sz="2800"/>
              <a:t>IDM/AM/PAM/..</a:t>
            </a:r>
          </a:p>
          <a:p>
            <a:r>
              <a:rPr lang="en-GB" sz="2800"/>
              <a:t>Access / Identity</a:t>
            </a:r>
          </a:p>
          <a:p>
            <a:r>
              <a:rPr lang="en-GB" sz="2800"/>
              <a:t>…………… control</a:t>
            </a:r>
          </a:p>
          <a:p>
            <a:r>
              <a:rPr lang="en-GB" sz="2800"/>
              <a:t>…………… governance</a:t>
            </a:r>
          </a:p>
          <a:p>
            <a:r>
              <a:rPr lang="en-GB" sz="2800"/>
              <a:t>…………… management</a:t>
            </a:r>
          </a:p>
          <a:p>
            <a:r>
              <a:rPr lang="en-GB" sz="2800"/>
              <a:t>..</a:t>
            </a:r>
            <a:endParaRPr lang="nb-NO" sz="2800"/>
          </a:p>
        </p:txBody>
      </p:sp>
      <p:sp>
        <p:nvSpPr>
          <p:cNvPr id="9" name="Venstre klammeparentes 8">
            <a:extLst>
              <a:ext uri="{FF2B5EF4-FFF2-40B4-BE49-F238E27FC236}">
                <a16:creationId xmlns:a16="http://schemas.microsoft.com/office/drawing/2014/main" id="{4F3454B0-33BD-7A91-EE34-9B857F850190}"/>
              </a:ext>
            </a:extLst>
          </p:cNvPr>
          <p:cNvSpPr/>
          <p:nvPr/>
        </p:nvSpPr>
        <p:spPr>
          <a:xfrm>
            <a:off x="3839999" y="1717658"/>
            <a:ext cx="276655" cy="25992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Venstre klammeparentes 9">
            <a:extLst>
              <a:ext uri="{FF2B5EF4-FFF2-40B4-BE49-F238E27FC236}">
                <a16:creationId xmlns:a16="http://schemas.microsoft.com/office/drawing/2014/main" id="{E7B6F3D8-07B0-DD33-51BD-93A66FCBC94E}"/>
              </a:ext>
            </a:extLst>
          </p:cNvPr>
          <p:cNvSpPr/>
          <p:nvPr/>
        </p:nvSpPr>
        <p:spPr>
          <a:xfrm>
            <a:off x="6792381" y="880826"/>
            <a:ext cx="276655" cy="41765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2330FA10-D18F-5F0F-56D2-E661EC700812}"/>
              </a:ext>
            </a:extLst>
          </p:cNvPr>
          <p:cNvSpPr txBox="1"/>
          <p:nvPr/>
        </p:nvSpPr>
        <p:spPr>
          <a:xfrm>
            <a:off x="5866979" y="2563806"/>
            <a:ext cx="668773" cy="707886"/>
          </a:xfrm>
          <a:prstGeom prst="rect">
            <a:avLst/>
          </a:prstGeom>
          <a:noFill/>
        </p:spPr>
        <p:txBody>
          <a:bodyPr wrap="none" rtlCol="0">
            <a:spAutoFit/>
          </a:bodyPr>
          <a:lstStyle/>
          <a:p>
            <a:r>
              <a:rPr lang="nb-NO" sz="4000"/>
              <a:t>of</a:t>
            </a:r>
            <a:endParaRPr lang="en-NO" sz="4000"/>
          </a:p>
        </p:txBody>
      </p:sp>
    </p:spTree>
    <p:extLst>
      <p:ext uri="{BB962C8B-B14F-4D97-AF65-F5344CB8AC3E}">
        <p14:creationId xmlns:p14="http://schemas.microsoft.com/office/powerpoint/2010/main" val="712312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a:t>But what about</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r>
              <a:rPr lang="en-US"/>
              <a:t>Password managers </a:t>
            </a:r>
          </a:p>
          <a:p>
            <a:r>
              <a:rPr lang="en-US"/>
              <a:t>Passkeys</a:t>
            </a:r>
          </a:p>
        </p:txBody>
      </p:sp>
    </p:spTree>
    <p:extLst>
      <p:ext uri="{BB962C8B-B14F-4D97-AF65-F5344CB8AC3E}">
        <p14:creationId xmlns:p14="http://schemas.microsoft.com/office/powerpoint/2010/main" val="386347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FEEB3-C38A-D8B0-27CA-28B0BD5C1583}"/>
              </a:ext>
            </a:extLst>
          </p:cNvPr>
          <p:cNvSpPr>
            <a:spLocks noGrp="1"/>
          </p:cNvSpPr>
          <p:nvPr>
            <p:ph type="title"/>
          </p:nvPr>
        </p:nvSpPr>
        <p:spPr/>
        <p:txBody>
          <a:bodyPr/>
          <a:lstStyle/>
          <a:p>
            <a:r>
              <a:rPr lang="nb-NO"/>
              <a:t>Authorization</a:t>
            </a:r>
            <a:endParaRPr lang="en-GB"/>
          </a:p>
        </p:txBody>
      </p:sp>
    </p:spTree>
    <p:extLst>
      <p:ext uri="{BB962C8B-B14F-4D97-AF65-F5344CB8AC3E}">
        <p14:creationId xmlns:p14="http://schemas.microsoft.com/office/powerpoint/2010/main" val="3158542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Authorization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normAutofit fontScale="92500"/>
          </a:bodyPr>
          <a:lstStyle/>
          <a:p>
            <a:r>
              <a:rPr lang="en-US"/>
              <a:t>OK, you’re authentic and legit – but where can you go?</a:t>
            </a:r>
          </a:p>
          <a:p>
            <a:pPr lvl="1"/>
            <a:r>
              <a:rPr lang="en-US"/>
              <a:t>Access all areas</a:t>
            </a:r>
          </a:p>
          <a:p>
            <a:r>
              <a:rPr lang="en-US"/>
              <a:t>Principle of least privilege (impossible in practice – why?)</a:t>
            </a:r>
          </a:p>
          <a:p>
            <a:r>
              <a:rPr lang="en-US"/>
              <a:t>What data do authorization checks require?</a:t>
            </a:r>
          </a:p>
          <a:p>
            <a:r>
              <a:rPr lang="en-US"/>
              <a:t>How do we implement this?</a:t>
            </a:r>
          </a:p>
          <a:p>
            <a:r>
              <a:rPr lang="en-US"/>
              <a:t>Authorization decisions</a:t>
            </a:r>
          </a:p>
          <a:p>
            <a:pPr lvl="1"/>
            <a:r>
              <a:rPr lang="en-US"/>
              <a:t>If there is a rule (policy) to follow – is it evaluated by a human or by code?</a:t>
            </a:r>
          </a:p>
          <a:p>
            <a:pPr lvl="1"/>
            <a:r>
              <a:rPr lang="en-US"/>
              <a:t>Good and bad access policies</a:t>
            </a:r>
          </a:p>
        </p:txBody>
      </p:sp>
    </p:spTree>
    <p:extLst>
      <p:ext uri="{BB962C8B-B14F-4D97-AF65-F5344CB8AC3E}">
        <p14:creationId xmlns:p14="http://schemas.microsoft.com/office/powerpoint/2010/main" val="3197442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fontScale="90000"/>
          </a:bodyPr>
          <a:lstStyle/>
          <a:p>
            <a:r>
              <a:rPr lang="en-US"/>
              <a:t>Authorization models, standards and frameworks</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pPr algn="l">
              <a:buFont typeface="Arial" panose="020B0604020202020204" pitchFamily="34" charset="0"/>
              <a:buChar char="•"/>
            </a:pPr>
            <a:r>
              <a:rPr lang="en-GB" sz="2600" dirty="0"/>
              <a:t>Model: abstract approach to implementing authorization e.g. ACL, RBAC, and ABAC.</a:t>
            </a:r>
          </a:p>
          <a:p>
            <a:pPr algn="l">
              <a:buFont typeface="Arial" panose="020B0604020202020204" pitchFamily="34" charset="0"/>
              <a:buChar char="•"/>
            </a:pPr>
            <a:r>
              <a:rPr lang="en-GB" sz="2600" dirty="0"/>
              <a:t>Standard: a formally approved set of specifications that define how to address authorization e.g. SAML, XACML, OAuth(!)</a:t>
            </a:r>
          </a:p>
          <a:p>
            <a:pPr algn="l">
              <a:buFont typeface="Arial" panose="020B0604020202020204" pitchFamily="34" charset="0"/>
              <a:buChar char="•"/>
            </a:pPr>
            <a:r>
              <a:rPr lang="en-GB" sz="2600" dirty="0"/>
              <a:t>Framework: a technical implementation that handles authorization without being a standard itself e.g. Ruby </a:t>
            </a:r>
            <a:r>
              <a:rPr lang="en-GB" sz="2600" dirty="0" err="1"/>
              <a:t>cancancan</a:t>
            </a:r>
            <a:r>
              <a:rPr lang="en-GB" sz="2600" dirty="0"/>
              <a:t>, OPA, Oso’s Polar, Google’s Zanzibar or AWS’ Cedar.</a:t>
            </a:r>
          </a:p>
          <a:p>
            <a:endParaRPr lang="en-US" dirty="0"/>
          </a:p>
        </p:txBody>
      </p:sp>
      <p:sp>
        <p:nvSpPr>
          <p:cNvPr id="5" name="TextBox 4">
            <a:extLst>
              <a:ext uri="{FF2B5EF4-FFF2-40B4-BE49-F238E27FC236}">
                <a16:creationId xmlns:a16="http://schemas.microsoft.com/office/drawing/2014/main" id="{83B39627-0ABA-99DB-6D64-CE296ED6C1A6}"/>
              </a:ext>
            </a:extLst>
          </p:cNvPr>
          <p:cNvSpPr txBox="1"/>
          <p:nvPr/>
        </p:nvSpPr>
        <p:spPr>
          <a:xfrm>
            <a:off x="4471416" y="5958114"/>
            <a:ext cx="7498080" cy="369332"/>
          </a:xfrm>
          <a:prstGeom prst="rect">
            <a:avLst/>
          </a:prstGeom>
          <a:noFill/>
        </p:spPr>
        <p:txBody>
          <a:bodyPr wrap="square">
            <a:spAutoFit/>
          </a:bodyPr>
          <a:lstStyle/>
          <a:p>
            <a:r>
              <a:rPr lang="en-GB"/>
              <a:t>David Brossard - https://idpro.org/the-state-of-the-union-of-authorization</a:t>
            </a:r>
          </a:p>
        </p:txBody>
      </p:sp>
    </p:spTree>
    <p:extLst>
      <p:ext uri="{BB962C8B-B14F-4D97-AF65-F5344CB8AC3E}">
        <p14:creationId xmlns:p14="http://schemas.microsoft.com/office/powerpoint/2010/main" val="4024017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Delegation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r>
              <a:rPr lang="en-US"/>
              <a:t>OAuth2</a:t>
            </a:r>
          </a:p>
          <a:p>
            <a:r>
              <a:rPr lang="en-US"/>
              <a:t>GNAP</a:t>
            </a:r>
          </a:p>
        </p:txBody>
      </p:sp>
    </p:spTree>
    <p:extLst>
      <p:ext uri="{BB962C8B-B14F-4D97-AF65-F5344CB8AC3E}">
        <p14:creationId xmlns:p14="http://schemas.microsoft.com/office/powerpoint/2010/main" val="3470545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FEEB3-C38A-D8B0-27CA-28B0BD5C1583}"/>
              </a:ext>
            </a:extLst>
          </p:cNvPr>
          <p:cNvSpPr>
            <a:spLocks noGrp="1"/>
          </p:cNvSpPr>
          <p:nvPr>
            <p:ph type="title"/>
          </p:nvPr>
        </p:nvSpPr>
        <p:spPr/>
        <p:txBody>
          <a:bodyPr/>
          <a:lstStyle/>
          <a:p>
            <a:r>
              <a:rPr lang="nb-NO"/>
              <a:t>Governance</a:t>
            </a:r>
            <a:endParaRPr lang="en-GB"/>
          </a:p>
        </p:txBody>
      </p:sp>
    </p:spTree>
    <p:extLst>
      <p:ext uri="{BB962C8B-B14F-4D97-AF65-F5344CB8AC3E}">
        <p14:creationId xmlns:p14="http://schemas.microsoft.com/office/powerpoint/2010/main" val="1537122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Governance of Identity</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normAutofit fontScale="92500" lnSpcReduction="20000"/>
          </a:bodyPr>
          <a:lstStyle/>
          <a:p>
            <a:r>
              <a:rPr lang="en-US"/>
              <a:t>Workforce, Contractors, Partners/Businesses, Customers..</a:t>
            </a:r>
          </a:p>
          <a:p>
            <a:r>
              <a:rPr lang="en-US"/>
              <a:t>Sources of Truth</a:t>
            </a:r>
          </a:p>
          <a:p>
            <a:pPr lvl="1"/>
            <a:r>
              <a:rPr lang="en-US"/>
              <a:t>Identity Repository, Account Directory, etc</a:t>
            </a:r>
          </a:p>
          <a:p>
            <a:r>
              <a:rPr lang="en-US"/>
              <a:t>Entitlement Management</a:t>
            </a:r>
          </a:p>
          <a:p>
            <a:r>
              <a:rPr lang="en-US"/>
              <a:t>Access request, approval and re-approval</a:t>
            </a:r>
          </a:p>
          <a:p>
            <a:r>
              <a:rPr lang="en-US"/>
              <a:t>Roles</a:t>
            </a:r>
          </a:p>
          <a:p>
            <a:r>
              <a:rPr lang="en-US"/>
              <a:t>Policies</a:t>
            </a:r>
          </a:p>
          <a:p>
            <a:r>
              <a:rPr lang="en-US"/>
              <a:t>Audit and reporting</a:t>
            </a:r>
          </a:p>
          <a:p>
            <a:r>
              <a:rPr lang="en-US"/>
              <a:t>Lifecycles of all of the above</a:t>
            </a:r>
          </a:p>
          <a:p>
            <a:endParaRPr lang="en-US"/>
          </a:p>
        </p:txBody>
      </p:sp>
    </p:spTree>
    <p:extLst>
      <p:ext uri="{BB962C8B-B14F-4D97-AF65-F5344CB8AC3E}">
        <p14:creationId xmlns:p14="http://schemas.microsoft.com/office/powerpoint/2010/main" val="2625529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8039-BEB2-C92F-F3DA-9B3148E32661}"/>
              </a:ext>
            </a:extLst>
          </p:cNvPr>
          <p:cNvSpPr>
            <a:spLocks noGrp="1"/>
          </p:cNvSpPr>
          <p:nvPr>
            <p:ph type="title"/>
          </p:nvPr>
        </p:nvSpPr>
        <p:spPr/>
        <p:txBody>
          <a:bodyPr/>
          <a:lstStyle/>
          <a:p>
            <a:r>
              <a:rPr lang="nb-NO"/>
              <a:t>Sources of «Truth»</a:t>
            </a:r>
            <a:endParaRPr lang="en-GB"/>
          </a:p>
        </p:txBody>
      </p:sp>
      <p:sp>
        <p:nvSpPr>
          <p:cNvPr id="3" name="Content Placeholder 2">
            <a:extLst>
              <a:ext uri="{FF2B5EF4-FFF2-40B4-BE49-F238E27FC236}">
                <a16:creationId xmlns:a16="http://schemas.microsoft.com/office/drawing/2014/main" id="{85AF0B12-C3F9-8083-FC29-2E17162A0AFB}"/>
              </a:ext>
            </a:extLst>
          </p:cNvPr>
          <p:cNvSpPr>
            <a:spLocks noGrp="1"/>
          </p:cNvSpPr>
          <p:nvPr>
            <p:ph idx="1"/>
          </p:nvPr>
        </p:nvSpPr>
        <p:spPr/>
        <p:txBody>
          <a:bodyPr/>
          <a:lstStyle/>
          <a:p>
            <a:pPr marL="0" indent="0">
              <a:buNone/>
            </a:pPr>
            <a:r>
              <a:rPr lang="en-GB" dirty="0"/>
              <a:t>An authoritative place to go where you can learn about a person</a:t>
            </a:r>
          </a:p>
          <a:p>
            <a:r>
              <a:rPr lang="en-GB" dirty="0"/>
              <a:t>B2E: HR</a:t>
            </a:r>
          </a:p>
          <a:p>
            <a:r>
              <a:rPr lang="en-GB" dirty="0"/>
              <a:t>B2B: the partner's HR, a delegated admin, their federation service</a:t>
            </a:r>
          </a:p>
          <a:p>
            <a:r>
              <a:rPr lang="en-GB" dirty="0"/>
              <a:t>B2C: the individual, their social persona, a government (G2C)</a:t>
            </a:r>
          </a:p>
          <a:p>
            <a:r>
              <a:rPr lang="en-GB" dirty="0"/>
              <a:t>B2B2C</a:t>
            </a:r>
          </a:p>
          <a:p>
            <a:pPr marL="0" indent="0">
              <a:buNone/>
            </a:pPr>
            <a:endParaRPr lang="en-GB" dirty="0"/>
          </a:p>
        </p:txBody>
      </p:sp>
    </p:spTree>
    <p:extLst>
      <p:ext uri="{BB962C8B-B14F-4D97-AF65-F5344CB8AC3E}">
        <p14:creationId xmlns:p14="http://schemas.microsoft.com/office/powerpoint/2010/main" val="16376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F85B-1F9C-696B-D065-30A0014F8629}"/>
              </a:ext>
            </a:extLst>
          </p:cNvPr>
          <p:cNvSpPr>
            <a:spLocks noGrp="1"/>
          </p:cNvSpPr>
          <p:nvPr>
            <p:ph type="title"/>
          </p:nvPr>
        </p:nvSpPr>
        <p:spPr/>
        <p:txBody>
          <a:bodyPr/>
          <a:lstStyle/>
          <a:p>
            <a:r>
              <a:rPr lang="en-GB"/>
              <a:t>User Provisioning &amp; Lifecycle Management</a:t>
            </a:r>
          </a:p>
        </p:txBody>
      </p:sp>
      <p:sp>
        <p:nvSpPr>
          <p:cNvPr id="3" name="Content Placeholder 2">
            <a:extLst>
              <a:ext uri="{FF2B5EF4-FFF2-40B4-BE49-F238E27FC236}">
                <a16:creationId xmlns:a16="http://schemas.microsoft.com/office/drawing/2014/main" id="{3B52AE84-359D-1D9C-BD95-FD54E89E168C}"/>
              </a:ext>
            </a:extLst>
          </p:cNvPr>
          <p:cNvSpPr>
            <a:spLocks noGrp="1"/>
          </p:cNvSpPr>
          <p:nvPr>
            <p:ph idx="1"/>
          </p:nvPr>
        </p:nvSpPr>
        <p:spPr/>
        <p:txBody>
          <a:bodyPr/>
          <a:lstStyle/>
          <a:p>
            <a:r>
              <a:rPr lang="en-GB" dirty="0"/>
              <a:t>Creates, Maintains, and Removes objects such as user accounts in managed systems</a:t>
            </a:r>
          </a:p>
          <a:p>
            <a:r>
              <a:rPr lang="en-GB" dirty="0"/>
              <a:t>Automatable by </a:t>
            </a:r>
            <a:r>
              <a:rPr lang="en-GB" b="1" dirty="0"/>
              <a:t>events</a:t>
            </a:r>
            <a:r>
              <a:rPr lang="en-GB" dirty="0"/>
              <a:t> from sources of truth: Join / Move / Leave</a:t>
            </a:r>
          </a:p>
          <a:p>
            <a:r>
              <a:rPr lang="en-GB" dirty="0"/>
              <a:t>Can assign or remove permissions, entitlements such as group membership, roles, and profiles for authorization purposes</a:t>
            </a:r>
          </a:p>
        </p:txBody>
      </p:sp>
    </p:spTree>
    <p:extLst>
      <p:ext uri="{BB962C8B-B14F-4D97-AF65-F5344CB8AC3E}">
        <p14:creationId xmlns:p14="http://schemas.microsoft.com/office/powerpoint/2010/main" val="2042410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C180-8DEB-DA25-3AC8-BF08325EF5C7}"/>
              </a:ext>
            </a:extLst>
          </p:cNvPr>
          <p:cNvSpPr>
            <a:spLocks noGrp="1"/>
          </p:cNvSpPr>
          <p:nvPr>
            <p:ph type="title"/>
          </p:nvPr>
        </p:nvSpPr>
        <p:spPr/>
        <p:txBody>
          <a:bodyPr/>
          <a:lstStyle/>
          <a:p>
            <a:r>
              <a:rPr lang="en-GB"/>
              <a:t>User Provisioning: Continued</a:t>
            </a:r>
          </a:p>
        </p:txBody>
      </p:sp>
      <p:sp>
        <p:nvSpPr>
          <p:cNvPr id="3" name="Content Placeholder 2">
            <a:extLst>
              <a:ext uri="{FF2B5EF4-FFF2-40B4-BE49-F238E27FC236}">
                <a16:creationId xmlns:a16="http://schemas.microsoft.com/office/drawing/2014/main" id="{B23FD2F8-A2FC-E1C8-5F17-47835FE0D1CA}"/>
              </a:ext>
            </a:extLst>
          </p:cNvPr>
          <p:cNvSpPr>
            <a:spLocks noGrp="1"/>
          </p:cNvSpPr>
          <p:nvPr>
            <p:ph idx="1"/>
          </p:nvPr>
        </p:nvSpPr>
        <p:spPr/>
        <p:txBody>
          <a:bodyPr/>
          <a:lstStyle/>
          <a:p>
            <a:r>
              <a:rPr lang="en-GB"/>
              <a:t>Can have approval processes associated with creation and changes to user accounts</a:t>
            </a:r>
          </a:p>
          <a:p>
            <a:r>
              <a:rPr lang="en-GB"/>
              <a:t>Relies on connectivity to managed systems</a:t>
            </a:r>
          </a:p>
          <a:p>
            <a:r>
              <a:rPr lang="en-GB"/>
              <a:t>That doesn't have to be fully automated... could be a manual process driven via a help desk ticket</a:t>
            </a:r>
          </a:p>
          <a:p>
            <a:r>
              <a:rPr lang="en-GB"/>
              <a:t>Relevant standard: SCIM (System for Cross Domain Identity Management) </a:t>
            </a:r>
          </a:p>
        </p:txBody>
      </p:sp>
    </p:spTree>
    <p:extLst>
      <p:ext uri="{BB962C8B-B14F-4D97-AF65-F5344CB8AC3E}">
        <p14:creationId xmlns:p14="http://schemas.microsoft.com/office/powerpoint/2010/main" val="173987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77B-B0BB-0FA0-898B-902B382E9C8A}"/>
              </a:ext>
            </a:extLst>
          </p:cNvPr>
          <p:cNvSpPr>
            <a:spLocks noGrp="1"/>
          </p:cNvSpPr>
          <p:nvPr>
            <p:ph type="title"/>
          </p:nvPr>
        </p:nvSpPr>
        <p:spPr/>
        <p:txBody>
          <a:bodyPr/>
          <a:lstStyle/>
          <a:p>
            <a:r>
              <a:rPr lang="nb-NO" sz="4400"/>
              <a:t>A lot of things, not just</a:t>
            </a:r>
            <a:endParaRPr lang="en-GB"/>
          </a:p>
        </p:txBody>
      </p:sp>
      <p:grpSp>
        <p:nvGrpSpPr>
          <p:cNvPr id="3" name="Group 2">
            <a:extLst>
              <a:ext uri="{FF2B5EF4-FFF2-40B4-BE49-F238E27FC236}">
                <a16:creationId xmlns:a16="http://schemas.microsoft.com/office/drawing/2014/main" id="{4153ADC4-B4A9-63C5-FD02-FCF26EA6900A}"/>
              </a:ext>
            </a:extLst>
          </p:cNvPr>
          <p:cNvGrpSpPr/>
          <p:nvPr/>
        </p:nvGrpSpPr>
        <p:grpSpPr>
          <a:xfrm>
            <a:off x="3645693" y="1803645"/>
            <a:ext cx="4900613" cy="3795713"/>
            <a:chOff x="1195387" y="1803645"/>
            <a:chExt cx="4900613" cy="3795713"/>
          </a:xfrm>
        </p:grpSpPr>
        <p:sp>
          <p:nvSpPr>
            <p:cNvPr id="4" name="Freeform: Shape 3">
              <a:extLst>
                <a:ext uri="{FF2B5EF4-FFF2-40B4-BE49-F238E27FC236}">
                  <a16:creationId xmlns:a16="http://schemas.microsoft.com/office/drawing/2014/main" id="{57D26CCC-10F1-C497-4CF7-E5D2E14C9674}"/>
                </a:ext>
              </a:extLst>
            </p:cNvPr>
            <p:cNvSpPr/>
            <p:nvPr/>
          </p:nvSpPr>
          <p:spPr>
            <a:xfrm>
              <a:off x="1195387" y="1803645"/>
              <a:ext cx="4900613" cy="3795713"/>
            </a:xfrm>
            <a:custGeom>
              <a:avLst/>
              <a:gdLst>
                <a:gd name="connsiteX0" fmla="*/ 0 w 4900613"/>
                <a:gd name="connsiteY0" fmla="*/ 379571 h 3795713"/>
                <a:gd name="connsiteX1" fmla="*/ 379571 w 4900613"/>
                <a:gd name="connsiteY1" fmla="*/ 0 h 3795713"/>
                <a:gd name="connsiteX2" fmla="*/ 4521042 w 4900613"/>
                <a:gd name="connsiteY2" fmla="*/ 0 h 3795713"/>
                <a:gd name="connsiteX3" fmla="*/ 4900613 w 4900613"/>
                <a:gd name="connsiteY3" fmla="*/ 379571 h 3795713"/>
                <a:gd name="connsiteX4" fmla="*/ 4900613 w 4900613"/>
                <a:gd name="connsiteY4" fmla="*/ 3416142 h 3795713"/>
                <a:gd name="connsiteX5" fmla="*/ 4521042 w 4900613"/>
                <a:gd name="connsiteY5" fmla="*/ 3795713 h 3795713"/>
                <a:gd name="connsiteX6" fmla="*/ 379571 w 4900613"/>
                <a:gd name="connsiteY6" fmla="*/ 3795713 h 3795713"/>
                <a:gd name="connsiteX7" fmla="*/ 0 w 4900613"/>
                <a:gd name="connsiteY7" fmla="*/ 3416142 h 3795713"/>
                <a:gd name="connsiteX8" fmla="*/ 0 w 4900613"/>
                <a:gd name="connsiteY8" fmla="*/ 379571 h 379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613" h="3795713">
                  <a:moveTo>
                    <a:pt x="0" y="379571"/>
                  </a:moveTo>
                  <a:cubicBezTo>
                    <a:pt x="0" y="169940"/>
                    <a:pt x="169940" y="0"/>
                    <a:pt x="379571" y="0"/>
                  </a:cubicBezTo>
                  <a:lnTo>
                    <a:pt x="4521042" y="0"/>
                  </a:lnTo>
                  <a:cubicBezTo>
                    <a:pt x="4730673" y="0"/>
                    <a:pt x="4900613" y="169940"/>
                    <a:pt x="4900613" y="379571"/>
                  </a:cubicBezTo>
                  <a:lnTo>
                    <a:pt x="4900613" y="3416142"/>
                  </a:lnTo>
                  <a:cubicBezTo>
                    <a:pt x="4900613" y="3625773"/>
                    <a:pt x="4730673" y="3795713"/>
                    <a:pt x="4521042" y="3795713"/>
                  </a:cubicBezTo>
                  <a:lnTo>
                    <a:pt x="379571" y="3795713"/>
                  </a:lnTo>
                  <a:cubicBezTo>
                    <a:pt x="169940" y="3795713"/>
                    <a:pt x="0" y="3625773"/>
                    <a:pt x="0" y="3416142"/>
                  </a:cubicBezTo>
                  <a:lnTo>
                    <a:pt x="0" y="379571"/>
                  </a:lnTo>
                  <a:close/>
                </a:path>
              </a:pathLst>
            </a:custGeom>
            <a:solidFill>
              <a:srgbClr val="8BC145">
                <a:tint val="40000"/>
                <a:hueOff val="0"/>
                <a:satOff val="0"/>
                <a:lumOff val="0"/>
                <a:alphaOff val="0"/>
              </a:srgb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20042" tIns="220042" rIns="220042" bIns="2877042" numCol="1" spcCol="1270" anchor="ctr" anchorCtr="0">
              <a:noAutofit/>
            </a:bodyPr>
            <a:lstStyle/>
            <a:p>
              <a:pPr marL="0" lvl="0" indent="0" algn="ctr" defTabSz="2178050">
                <a:lnSpc>
                  <a:spcPct val="90000"/>
                </a:lnSpc>
                <a:spcBef>
                  <a:spcPct val="0"/>
                </a:spcBef>
                <a:spcAft>
                  <a:spcPct val="35000"/>
                </a:spcAft>
                <a:buNone/>
              </a:pPr>
              <a:r>
                <a:rPr lang="en-NO" sz="4900" kern="1200">
                  <a:solidFill>
                    <a:sysClr val="windowText" lastClr="000000">
                      <a:hueOff val="0"/>
                      <a:satOff val="0"/>
                      <a:lumOff val="0"/>
                      <a:alphaOff val="0"/>
                    </a:sysClr>
                  </a:solidFill>
                  <a:latin typeface="Calibri" panose="020F0502020204030204"/>
                  <a:ea typeface="+mn-ea"/>
                  <a:cs typeface="+mn-cs"/>
                </a:rPr>
                <a:t>IAM</a:t>
              </a:r>
            </a:p>
          </p:txBody>
        </p:sp>
        <p:sp>
          <p:nvSpPr>
            <p:cNvPr id="6" name="Freeform: Shape 5">
              <a:extLst>
                <a:ext uri="{FF2B5EF4-FFF2-40B4-BE49-F238E27FC236}">
                  <a16:creationId xmlns:a16="http://schemas.microsoft.com/office/drawing/2014/main" id="{B692EEDD-5D9D-BA35-75D6-37FDE01D5A8F}"/>
                </a:ext>
              </a:extLst>
            </p:cNvPr>
            <p:cNvSpPr/>
            <p:nvPr/>
          </p:nvSpPr>
          <p:spPr>
            <a:xfrm>
              <a:off x="1685448" y="2942683"/>
              <a:ext cx="3920490" cy="745705"/>
            </a:xfrm>
            <a:custGeom>
              <a:avLst/>
              <a:gdLst>
                <a:gd name="connsiteX0" fmla="*/ 0 w 3920490"/>
                <a:gd name="connsiteY0" fmla="*/ 74571 h 745705"/>
                <a:gd name="connsiteX1" fmla="*/ 74571 w 3920490"/>
                <a:gd name="connsiteY1" fmla="*/ 0 h 745705"/>
                <a:gd name="connsiteX2" fmla="*/ 3845920 w 3920490"/>
                <a:gd name="connsiteY2" fmla="*/ 0 h 745705"/>
                <a:gd name="connsiteX3" fmla="*/ 3920491 w 3920490"/>
                <a:gd name="connsiteY3" fmla="*/ 74571 h 745705"/>
                <a:gd name="connsiteX4" fmla="*/ 3920490 w 3920490"/>
                <a:gd name="connsiteY4" fmla="*/ 671135 h 745705"/>
                <a:gd name="connsiteX5" fmla="*/ 3845919 w 3920490"/>
                <a:gd name="connsiteY5" fmla="*/ 745706 h 745705"/>
                <a:gd name="connsiteX6" fmla="*/ 74571 w 3920490"/>
                <a:gd name="connsiteY6" fmla="*/ 745705 h 745705"/>
                <a:gd name="connsiteX7" fmla="*/ 0 w 3920490"/>
                <a:gd name="connsiteY7" fmla="*/ 671134 h 745705"/>
                <a:gd name="connsiteX8" fmla="*/ 0 w 3920490"/>
                <a:gd name="connsiteY8" fmla="*/ 74571 h 7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490" h="745705">
                  <a:moveTo>
                    <a:pt x="0" y="74571"/>
                  </a:moveTo>
                  <a:cubicBezTo>
                    <a:pt x="0" y="33387"/>
                    <a:pt x="33387" y="0"/>
                    <a:pt x="74571" y="0"/>
                  </a:cubicBezTo>
                  <a:lnTo>
                    <a:pt x="3845920" y="0"/>
                  </a:lnTo>
                  <a:cubicBezTo>
                    <a:pt x="3887104" y="0"/>
                    <a:pt x="3920491" y="33387"/>
                    <a:pt x="3920491" y="74571"/>
                  </a:cubicBezTo>
                  <a:cubicBezTo>
                    <a:pt x="3920491" y="273426"/>
                    <a:pt x="3920490" y="472280"/>
                    <a:pt x="3920490" y="671135"/>
                  </a:cubicBezTo>
                  <a:cubicBezTo>
                    <a:pt x="3920490" y="712319"/>
                    <a:pt x="3887103" y="745706"/>
                    <a:pt x="3845919" y="745706"/>
                  </a:cubicBezTo>
                  <a:lnTo>
                    <a:pt x="74571" y="745705"/>
                  </a:lnTo>
                  <a:cubicBezTo>
                    <a:pt x="33387" y="745705"/>
                    <a:pt x="0" y="712318"/>
                    <a:pt x="0" y="671134"/>
                  </a:cubicBezTo>
                  <a:lnTo>
                    <a:pt x="0" y="74571"/>
                  </a:lnTo>
                  <a:close/>
                </a:path>
              </a:pathLst>
            </a:cu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0901" tIns="96136" rIns="120901" bIns="96136" numCol="1" spcCol="1270" anchor="ctr" anchorCtr="0">
              <a:noAutofit/>
            </a:bodyPr>
            <a:lstStyle/>
            <a:p>
              <a:pPr marL="0" lvl="0" indent="0" algn="ctr" defTabSz="1733550">
                <a:lnSpc>
                  <a:spcPct val="90000"/>
                </a:lnSpc>
                <a:spcBef>
                  <a:spcPct val="0"/>
                </a:spcBef>
                <a:spcAft>
                  <a:spcPct val="35000"/>
                </a:spcAft>
                <a:buNone/>
              </a:pPr>
              <a:r>
                <a:rPr lang="en-NO" sz="3900" kern="1200">
                  <a:solidFill>
                    <a:sysClr val="window" lastClr="FFFFFF"/>
                  </a:solidFill>
                  <a:latin typeface="Calibri" panose="020F0502020204030204"/>
                  <a:ea typeface="+mn-ea"/>
                  <a:cs typeface="+mn-cs"/>
                </a:rPr>
                <a:t>IGA</a:t>
              </a:r>
            </a:p>
          </p:txBody>
        </p:sp>
        <p:sp>
          <p:nvSpPr>
            <p:cNvPr id="7" name="Freeform: Shape 6">
              <a:extLst>
                <a:ext uri="{FF2B5EF4-FFF2-40B4-BE49-F238E27FC236}">
                  <a16:creationId xmlns:a16="http://schemas.microsoft.com/office/drawing/2014/main" id="{796C8CBA-BA98-6F0C-B500-5BDA21E6E81F}"/>
                </a:ext>
              </a:extLst>
            </p:cNvPr>
            <p:cNvSpPr/>
            <p:nvPr/>
          </p:nvSpPr>
          <p:spPr>
            <a:xfrm>
              <a:off x="1685448" y="3803112"/>
              <a:ext cx="3920490" cy="745705"/>
            </a:xfrm>
            <a:custGeom>
              <a:avLst/>
              <a:gdLst>
                <a:gd name="connsiteX0" fmla="*/ 0 w 3920490"/>
                <a:gd name="connsiteY0" fmla="*/ 74571 h 745705"/>
                <a:gd name="connsiteX1" fmla="*/ 74571 w 3920490"/>
                <a:gd name="connsiteY1" fmla="*/ 0 h 745705"/>
                <a:gd name="connsiteX2" fmla="*/ 3845920 w 3920490"/>
                <a:gd name="connsiteY2" fmla="*/ 0 h 745705"/>
                <a:gd name="connsiteX3" fmla="*/ 3920491 w 3920490"/>
                <a:gd name="connsiteY3" fmla="*/ 74571 h 745705"/>
                <a:gd name="connsiteX4" fmla="*/ 3920490 w 3920490"/>
                <a:gd name="connsiteY4" fmla="*/ 671135 h 745705"/>
                <a:gd name="connsiteX5" fmla="*/ 3845919 w 3920490"/>
                <a:gd name="connsiteY5" fmla="*/ 745706 h 745705"/>
                <a:gd name="connsiteX6" fmla="*/ 74571 w 3920490"/>
                <a:gd name="connsiteY6" fmla="*/ 745705 h 745705"/>
                <a:gd name="connsiteX7" fmla="*/ 0 w 3920490"/>
                <a:gd name="connsiteY7" fmla="*/ 671134 h 745705"/>
                <a:gd name="connsiteX8" fmla="*/ 0 w 3920490"/>
                <a:gd name="connsiteY8" fmla="*/ 74571 h 7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490" h="745705">
                  <a:moveTo>
                    <a:pt x="0" y="74571"/>
                  </a:moveTo>
                  <a:cubicBezTo>
                    <a:pt x="0" y="33387"/>
                    <a:pt x="33387" y="0"/>
                    <a:pt x="74571" y="0"/>
                  </a:cubicBezTo>
                  <a:lnTo>
                    <a:pt x="3845920" y="0"/>
                  </a:lnTo>
                  <a:cubicBezTo>
                    <a:pt x="3887104" y="0"/>
                    <a:pt x="3920491" y="33387"/>
                    <a:pt x="3920491" y="74571"/>
                  </a:cubicBezTo>
                  <a:cubicBezTo>
                    <a:pt x="3920491" y="273426"/>
                    <a:pt x="3920490" y="472280"/>
                    <a:pt x="3920490" y="671135"/>
                  </a:cubicBezTo>
                  <a:cubicBezTo>
                    <a:pt x="3920490" y="712319"/>
                    <a:pt x="3887103" y="745706"/>
                    <a:pt x="3845919" y="745706"/>
                  </a:cubicBezTo>
                  <a:lnTo>
                    <a:pt x="74571" y="745705"/>
                  </a:lnTo>
                  <a:cubicBezTo>
                    <a:pt x="33387" y="745705"/>
                    <a:pt x="0" y="712318"/>
                    <a:pt x="0" y="671134"/>
                  </a:cubicBezTo>
                  <a:lnTo>
                    <a:pt x="0" y="74571"/>
                  </a:lnTo>
                  <a:close/>
                </a:path>
              </a:pathLst>
            </a:cu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0901" tIns="96136" rIns="120901" bIns="96136" numCol="1" spcCol="1270" anchor="ctr" anchorCtr="0">
              <a:noAutofit/>
            </a:bodyPr>
            <a:lstStyle/>
            <a:p>
              <a:pPr marL="0" lvl="0" indent="0" algn="ctr" defTabSz="1733550">
                <a:lnSpc>
                  <a:spcPct val="90000"/>
                </a:lnSpc>
                <a:spcBef>
                  <a:spcPct val="0"/>
                </a:spcBef>
                <a:spcAft>
                  <a:spcPct val="35000"/>
                </a:spcAft>
                <a:buNone/>
              </a:pPr>
              <a:r>
                <a:rPr lang="en-NO" sz="3900" kern="1200">
                  <a:solidFill>
                    <a:sysClr val="window" lastClr="FFFFFF"/>
                  </a:solidFill>
                  <a:latin typeface="Calibri" panose="020F0502020204030204"/>
                  <a:ea typeface="+mn-ea"/>
                  <a:cs typeface="+mn-cs"/>
                </a:rPr>
                <a:t>AM</a:t>
              </a:r>
            </a:p>
          </p:txBody>
        </p:sp>
        <p:sp>
          <p:nvSpPr>
            <p:cNvPr id="8" name="Freeform: Shape 7">
              <a:extLst>
                <a:ext uri="{FF2B5EF4-FFF2-40B4-BE49-F238E27FC236}">
                  <a16:creationId xmlns:a16="http://schemas.microsoft.com/office/drawing/2014/main" id="{3C3426F0-9637-8377-9EC4-80426C766693}"/>
                </a:ext>
              </a:extLst>
            </p:cNvPr>
            <p:cNvSpPr/>
            <p:nvPr/>
          </p:nvSpPr>
          <p:spPr>
            <a:xfrm>
              <a:off x="1685448" y="4663542"/>
              <a:ext cx="3920490" cy="745705"/>
            </a:xfrm>
            <a:custGeom>
              <a:avLst/>
              <a:gdLst>
                <a:gd name="connsiteX0" fmla="*/ 0 w 3920490"/>
                <a:gd name="connsiteY0" fmla="*/ 74571 h 745705"/>
                <a:gd name="connsiteX1" fmla="*/ 74571 w 3920490"/>
                <a:gd name="connsiteY1" fmla="*/ 0 h 745705"/>
                <a:gd name="connsiteX2" fmla="*/ 3845920 w 3920490"/>
                <a:gd name="connsiteY2" fmla="*/ 0 h 745705"/>
                <a:gd name="connsiteX3" fmla="*/ 3920491 w 3920490"/>
                <a:gd name="connsiteY3" fmla="*/ 74571 h 745705"/>
                <a:gd name="connsiteX4" fmla="*/ 3920490 w 3920490"/>
                <a:gd name="connsiteY4" fmla="*/ 671135 h 745705"/>
                <a:gd name="connsiteX5" fmla="*/ 3845919 w 3920490"/>
                <a:gd name="connsiteY5" fmla="*/ 745706 h 745705"/>
                <a:gd name="connsiteX6" fmla="*/ 74571 w 3920490"/>
                <a:gd name="connsiteY6" fmla="*/ 745705 h 745705"/>
                <a:gd name="connsiteX7" fmla="*/ 0 w 3920490"/>
                <a:gd name="connsiteY7" fmla="*/ 671134 h 745705"/>
                <a:gd name="connsiteX8" fmla="*/ 0 w 3920490"/>
                <a:gd name="connsiteY8" fmla="*/ 74571 h 7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490" h="745705">
                  <a:moveTo>
                    <a:pt x="0" y="74571"/>
                  </a:moveTo>
                  <a:cubicBezTo>
                    <a:pt x="0" y="33387"/>
                    <a:pt x="33387" y="0"/>
                    <a:pt x="74571" y="0"/>
                  </a:cubicBezTo>
                  <a:lnTo>
                    <a:pt x="3845920" y="0"/>
                  </a:lnTo>
                  <a:cubicBezTo>
                    <a:pt x="3887104" y="0"/>
                    <a:pt x="3920491" y="33387"/>
                    <a:pt x="3920491" y="74571"/>
                  </a:cubicBezTo>
                  <a:cubicBezTo>
                    <a:pt x="3920491" y="273426"/>
                    <a:pt x="3920490" y="472280"/>
                    <a:pt x="3920490" y="671135"/>
                  </a:cubicBezTo>
                  <a:cubicBezTo>
                    <a:pt x="3920490" y="712319"/>
                    <a:pt x="3887103" y="745706"/>
                    <a:pt x="3845919" y="745706"/>
                  </a:cubicBezTo>
                  <a:lnTo>
                    <a:pt x="74571" y="745705"/>
                  </a:lnTo>
                  <a:cubicBezTo>
                    <a:pt x="33387" y="745705"/>
                    <a:pt x="0" y="712318"/>
                    <a:pt x="0" y="671134"/>
                  </a:cubicBezTo>
                  <a:lnTo>
                    <a:pt x="0" y="74571"/>
                  </a:lnTo>
                  <a:close/>
                </a:path>
              </a:pathLst>
            </a:cu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0901" tIns="96136" rIns="120901" bIns="96136" numCol="1" spcCol="1270" anchor="ctr" anchorCtr="0">
              <a:noAutofit/>
            </a:bodyPr>
            <a:lstStyle/>
            <a:p>
              <a:pPr marL="0" lvl="0" indent="0" algn="ctr" defTabSz="1733550">
                <a:lnSpc>
                  <a:spcPct val="90000"/>
                </a:lnSpc>
                <a:spcBef>
                  <a:spcPct val="0"/>
                </a:spcBef>
                <a:spcAft>
                  <a:spcPct val="35000"/>
                </a:spcAft>
                <a:buNone/>
              </a:pPr>
              <a:r>
                <a:rPr lang="en-NO" sz="3900" kern="1200">
                  <a:solidFill>
                    <a:sysClr val="window" lastClr="FFFFFF"/>
                  </a:solidFill>
                  <a:latin typeface="Calibri" panose="020F0502020204030204"/>
                  <a:ea typeface="+mn-ea"/>
                  <a:cs typeface="+mn-cs"/>
                </a:rPr>
                <a:t>PAM</a:t>
              </a:r>
            </a:p>
          </p:txBody>
        </p:sp>
      </p:grpSp>
    </p:spTree>
    <p:extLst>
      <p:ext uri="{BB962C8B-B14F-4D97-AF65-F5344CB8AC3E}">
        <p14:creationId xmlns:p14="http://schemas.microsoft.com/office/powerpoint/2010/main" val="4231675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A53A-F89D-322D-60A8-6F795FF5B637}"/>
              </a:ext>
            </a:extLst>
          </p:cNvPr>
          <p:cNvSpPr>
            <a:spLocks noGrp="1"/>
          </p:cNvSpPr>
          <p:nvPr>
            <p:ph type="title"/>
          </p:nvPr>
        </p:nvSpPr>
        <p:spPr/>
        <p:txBody>
          <a:bodyPr/>
          <a:lstStyle/>
          <a:p>
            <a:r>
              <a:rPr lang="en-GB"/>
              <a:t>Entitlement Management</a:t>
            </a:r>
          </a:p>
        </p:txBody>
      </p:sp>
      <p:sp>
        <p:nvSpPr>
          <p:cNvPr id="3" name="Content Placeholder 2">
            <a:extLst>
              <a:ext uri="{FF2B5EF4-FFF2-40B4-BE49-F238E27FC236}">
                <a16:creationId xmlns:a16="http://schemas.microsoft.com/office/drawing/2014/main" id="{58944B1F-BF8D-3879-BBBF-1F2878A93F3B}"/>
              </a:ext>
            </a:extLst>
          </p:cNvPr>
          <p:cNvSpPr>
            <a:spLocks noGrp="1"/>
          </p:cNvSpPr>
          <p:nvPr>
            <p:ph idx="1"/>
          </p:nvPr>
        </p:nvSpPr>
        <p:spPr/>
        <p:txBody>
          <a:bodyPr/>
          <a:lstStyle/>
          <a:p>
            <a:r>
              <a:rPr lang="en-GB"/>
              <a:t>Applications have permissions such as "create purchase order"</a:t>
            </a:r>
          </a:p>
          <a:p>
            <a:r>
              <a:rPr lang="en-GB"/>
              <a:t>Permissions often get aggregated into entitlements for easier management</a:t>
            </a:r>
          </a:p>
          <a:p>
            <a:r>
              <a:rPr lang="en-GB"/>
              <a:t>Entitlements include groups, technical roles, business roles, profiles, permission sets</a:t>
            </a:r>
          </a:p>
          <a:p>
            <a:r>
              <a:rPr lang="en-GB"/>
              <a:t>Instead of assigning people individual permissions they are often assigned entitlements</a:t>
            </a:r>
          </a:p>
          <a:p>
            <a:endParaRPr lang="en-GB"/>
          </a:p>
        </p:txBody>
      </p:sp>
    </p:spTree>
    <p:extLst>
      <p:ext uri="{BB962C8B-B14F-4D97-AF65-F5344CB8AC3E}">
        <p14:creationId xmlns:p14="http://schemas.microsoft.com/office/powerpoint/2010/main" val="3146921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51E7-0A75-50C5-B228-2527A1397B11}"/>
              </a:ext>
            </a:extLst>
          </p:cNvPr>
          <p:cNvSpPr>
            <a:spLocks noGrp="1"/>
          </p:cNvSpPr>
          <p:nvPr>
            <p:ph type="title"/>
          </p:nvPr>
        </p:nvSpPr>
        <p:spPr/>
        <p:txBody>
          <a:bodyPr/>
          <a:lstStyle/>
          <a:p>
            <a:r>
              <a:rPr lang="en-GB"/>
              <a:t>Entitlement Mgt: Continued</a:t>
            </a:r>
          </a:p>
        </p:txBody>
      </p:sp>
      <p:sp>
        <p:nvSpPr>
          <p:cNvPr id="3" name="Content Placeholder 2">
            <a:extLst>
              <a:ext uri="{FF2B5EF4-FFF2-40B4-BE49-F238E27FC236}">
                <a16:creationId xmlns:a16="http://schemas.microsoft.com/office/drawing/2014/main" id="{6C7E36E1-E190-2D54-5733-82316DAE2F82}"/>
              </a:ext>
            </a:extLst>
          </p:cNvPr>
          <p:cNvSpPr>
            <a:spLocks noGrp="1"/>
          </p:cNvSpPr>
          <p:nvPr>
            <p:ph idx="1"/>
          </p:nvPr>
        </p:nvSpPr>
        <p:spPr/>
        <p:txBody>
          <a:bodyPr>
            <a:normAutofit fontScale="92500" lnSpcReduction="20000"/>
          </a:bodyPr>
          <a:lstStyle/>
          <a:p>
            <a:r>
              <a:rPr lang="en-GB"/>
              <a:t>Entitlement Management involves the cataloging of assignable entitlements</a:t>
            </a:r>
          </a:p>
          <a:p>
            <a:r>
              <a:rPr lang="en-GB"/>
              <a:t>Adding meaningful descriptions</a:t>
            </a:r>
          </a:p>
          <a:p>
            <a:r>
              <a:rPr lang="en-GB"/>
              <a:t>Adding "owners"</a:t>
            </a:r>
          </a:p>
          <a:p>
            <a:r>
              <a:rPr lang="en-GB"/>
              <a:t>Mapping entitlements to job responsibilities or types of users</a:t>
            </a:r>
          </a:p>
          <a:p>
            <a:r>
              <a:rPr lang="en-GB"/>
              <a:t>"Purchasing clerks get these groups"</a:t>
            </a:r>
          </a:p>
          <a:p>
            <a:r>
              <a:rPr lang="en-GB"/>
              <a:t>"Tier 1 Partners get this profile"</a:t>
            </a:r>
          </a:p>
          <a:p>
            <a:r>
              <a:rPr lang="en-GB"/>
              <a:t>Often necessarily pre-work before doing segregation of duties analysis and enforcement</a:t>
            </a:r>
          </a:p>
        </p:txBody>
      </p:sp>
    </p:spTree>
    <p:extLst>
      <p:ext uri="{BB962C8B-B14F-4D97-AF65-F5344CB8AC3E}">
        <p14:creationId xmlns:p14="http://schemas.microsoft.com/office/powerpoint/2010/main" val="788594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3A7F-07CE-406C-7903-4B8F19FEDA70}"/>
              </a:ext>
            </a:extLst>
          </p:cNvPr>
          <p:cNvSpPr>
            <a:spLocks noGrp="1"/>
          </p:cNvSpPr>
          <p:nvPr>
            <p:ph type="title"/>
          </p:nvPr>
        </p:nvSpPr>
        <p:spPr/>
        <p:txBody>
          <a:bodyPr/>
          <a:lstStyle/>
          <a:p>
            <a:r>
              <a:rPr lang="en-GB"/>
              <a:t>Role Management</a:t>
            </a:r>
          </a:p>
        </p:txBody>
      </p:sp>
      <p:sp>
        <p:nvSpPr>
          <p:cNvPr id="3" name="Content Placeholder 2">
            <a:extLst>
              <a:ext uri="{FF2B5EF4-FFF2-40B4-BE49-F238E27FC236}">
                <a16:creationId xmlns:a16="http://schemas.microsoft.com/office/drawing/2014/main" id="{47CE6DF1-8DB9-D308-018E-74AC9F544007}"/>
              </a:ext>
            </a:extLst>
          </p:cNvPr>
          <p:cNvSpPr>
            <a:spLocks noGrp="1"/>
          </p:cNvSpPr>
          <p:nvPr>
            <p:ph idx="1"/>
          </p:nvPr>
        </p:nvSpPr>
        <p:spPr/>
        <p:txBody>
          <a:bodyPr>
            <a:normAutofit fontScale="92500" lnSpcReduction="10000"/>
          </a:bodyPr>
          <a:lstStyle/>
          <a:p>
            <a:r>
              <a:rPr lang="en-GB" dirty="0"/>
              <a:t>Individual entitlements can become hard to manage</a:t>
            </a:r>
          </a:p>
          <a:p>
            <a:r>
              <a:rPr lang="en-GB" dirty="0"/>
              <a:t>They can get aggregated into roles of 2 </a:t>
            </a:r>
            <a:r>
              <a:rPr lang="en-GB" dirty="0" err="1"/>
              <a:t>flavors</a:t>
            </a:r>
            <a:r>
              <a:rPr lang="en-GB" dirty="0"/>
              <a:t>:</a:t>
            </a:r>
          </a:p>
          <a:p>
            <a:pPr lvl="1"/>
            <a:r>
              <a:rPr lang="en-GB" dirty="0"/>
              <a:t>Business roles = job responsibilities</a:t>
            </a:r>
          </a:p>
          <a:p>
            <a:pPr lvl="1"/>
            <a:r>
              <a:rPr lang="en-GB" dirty="0"/>
              <a:t>Technical roles = collections of lower-level entitlements to enable access</a:t>
            </a:r>
          </a:p>
          <a:p>
            <a:r>
              <a:rPr lang="en-GB" dirty="0"/>
              <a:t>Roles, especially business roles, can be mapped to HR job codes and positions</a:t>
            </a:r>
          </a:p>
          <a:p>
            <a:r>
              <a:rPr lang="en-GB" dirty="0"/>
              <a:t>As well as partner classifications</a:t>
            </a:r>
          </a:p>
          <a:p>
            <a:r>
              <a:rPr lang="en-GB" dirty="0"/>
              <a:t>Entitlements within a role need on-going review</a:t>
            </a:r>
          </a:p>
          <a:p>
            <a:r>
              <a:rPr lang="en-GB" dirty="0"/>
              <a:t>Assignment rules that map roles to people need on-going review</a:t>
            </a:r>
          </a:p>
          <a:p>
            <a:endParaRPr lang="en-GB" dirty="0"/>
          </a:p>
        </p:txBody>
      </p:sp>
    </p:spTree>
    <p:extLst>
      <p:ext uri="{BB962C8B-B14F-4D97-AF65-F5344CB8AC3E}">
        <p14:creationId xmlns:p14="http://schemas.microsoft.com/office/powerpoint/2010/main" val="3706277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2D4B-D36F-15F0-109F-6E0DEA570F61}"/>
              </a:ext>
            </a:extLst>
          </p:cNvPr>
          <p:cNvSpPr>
            <a:spLocks noGrp="1"/>
          </p:cNvSpPr>
          <p:nvPr>
            <p:ph type="title"/>
          </p:nvPr>
        </p:nvSpPr>
        <p:spPr/>
        <p:txBody>
          <a:bodyPr/>
          <a:lstStyle/>
          <a:p>
            <a:r>
              <a:rPr lang="nb-NO" dirty="0"/>
              <a:t>RBAC – ABAC – PBAC + +</a:t>
            </a:r>
            <a:endParaRPr lang="en-GB" dirty="0"/>
          </a:p>
        </p:txBody>
      </p:sp>
      <p:sp>
        <p:nvSpPr>
          <p:cNvPr id="3" name="Content Placeholder 2">
            <a:extLst>
              <a:ext uri="{FF2B5EF4-FFF2-40B4-BE49-F238E27FC236}">
                <a16:creationId xmlns:a16="http://schemas.microsoft.com/office/drawing/2014/main" id="{6E811B1C-E059-6A49-CF1E-6255A3BB37CF}"/>
              </a:ext>
            </a:extLst>
          </p:cNvPr>
          <p:cNvSpPr>
            <a:spLocks noGrp="1"/>
          </p:cNvSpPr>
          <p:nvPr>
            <p:ph idx="1"/>
          </p:nvPr>
        </p:nvSpPr>
        <p:spPr/>
        <p:txBody>
          <a:bodyPr/>
          <a:lstStyle/>
          <a:p>
            <a:pPr marL="0" indent="0">
              <a:buNone/>
            </a:pPr>
            <a:r>
              <a:rPr lang="en-GB" dirty="0"/>
              <a:t>“X” Based Access Control</a:t>
            </a:r>
          </a:p>
          <a:p>
            <a:pPr marL="0" indent="0">
              <a:buNone/>
            </a:pPr>
            <a:endParaRPr lang="en-GB" dirty="0"/>
          </a:p>
          <a:p>
            <a:pPr marL="0" indent="0">
              <a:buNone/>
            </a:pPr>
            <a:r>
              <a:rPr lang="en-GB" dirty="0"/>
              <a:t>These are all perspectives on the same thing:</a:t>
            </a:r>
          </a:p>
          <a:p>
            <a:pPr marL="0" indent="0">
              <a:buNone/>
            </a:pPr>
            <a:endParaRPr lang="en-GB" dirty="0"/>
          </a:p>
          <a:p>
            <a:pPr marL="0" indent="0">
              <a:buNone/>
            </a:pPr>
            <a:r>
              <a:rPr lang="en-GB" dirty="0"/>
              <a:t>The input for making a Decision about Access (granted or denied)</a:t>
            </a:r>
          </a:p>
        </p:txBody>
      </p:sp>
    </p:spTree>
    <p:extLst>
      <p:ext uri="{BB962C8B-B14F-4D97-AF65-F5344CB8AC3E}">
        <p14:creationId xmlns:p14="http://schemas.microsoft.com/office/powerpoint/2010/main" val="4267094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3E3C-EA11-2316-41F3-926F52502936}"/>
              </a:ext>
            </a:extLst>
          </p:cNvPr>
          <p:cNvSpPr>
            <a:spLocks noGrp="1"/>
          </p:cNvSpPr>
          <p:nvPr>
            <p:ph type="title"/>
          </p:nvPr>
        </p:nvSpPr>
        <p:spPr/>
        <p:txBody>
          <a:bodyPr/>
          <a:lstStyle/>
          <a:p>
            <a:r>
              <a:rPr lang="en-GB"/>
              <a:t>Access Certification</a:t>
            </a:r>
          </a:p>
        </p:txBody>
      </p:sp>
      <p:sp>
        <p:nvSpPr>
          <p:cNvPr id="3" name="Content Placeholder 2">
            <a:extLst>
              <a:ext uri="{FF2B5EF4-FFF2-40B4-BE49-F238E27FC236}">
                <a16:creationId xmlns:a16="http://schemas.microsoft.com/office/drawing/2014/main" id="{3EA504F2-BE6D-B577-3FA2-A5EF838491A5}"/>
              </a:ext>
            </a:extLst>
          </p:cNvPr>
          <p:cNvSpPr>
            <a:spLocks noGrp="1"/>
          </p:cNvSpPr>
          <p:nvPr>
            <p:ph idx="1"/>
          </p:nvPr>
        </p:nvSpPr>
        <p:spPr/>
        <p:txBody>
          <a:bodyPr vert="horz" lIns="91440" tIns="45720" rIns="91440" bIns="45720" rtlCol="0" anchor="t">
            <a:normAutofit/>
          </a:bodyPr>
          <a:lstStyle/>
          <a:p>
            <a:pPr marL="363220" indent="-363220"/>
            <a:r>
              <a:rPr lang="en-US" dirty="0">
                <a:latin typeface="Tahoma"/>
                <a:ea typeface="Tahoma"/>
                <a:cs typeface="Tahoma"/>
              </a:rPr>
              <a:t>On-going review of who can access what</a:t>
            </a:r>
            <a:endParaRPr lang="en-US" dirty="0"/>
          </a:p>
          <a:p>
            <a:pPr marL="363220" indent="-363220"/>
            <a:r>
              <a:rPr lang="en-US" dirty="0">
                <a:latin typeface="Tahoma"/>
                <a:ea typeface="Tahoma"/>
                <a:cs typeface="Tahoma"/>
              </a:rPr>
              <a:t>Ideally a tool to prevent people from keeping access they no longer need</a:t>
            </a:r>
            <a:endParaRPr lang="en-US" dirty="0">
              <a:cs typeface="Arial" panose="020B0604020202020204"/>
            </a:endParaRPr>
          </a:p>
          <a:p>
            <a:pPr marL="680720" lvl="1" indent="-363220"/>
            <a:r>
              <a:rPr lang="en-US" dirty="0">
                <a:latin typeface="Tahoma"/>
                <a:ea typeface="Tahoma"/>
                <a:cs typeface="Tahoma"/>
              </a:rPr>
              <a:t>But it only works if the certifiers have stamina and the right competency for making those decisions</a:t>
            </a:r>
            <a:endParaRPr lang="en-US" dirty="0">
              <a:cs typeface="Arial" panose="020B0604020202020204"/>
            </a:endParaRPr>
          </a:p>
          <a:p>
            <a:pPr marL="363220" indent="-363220"/>
            <a:r>
              <a:rPr lang="en-US" dirty="0">
                <a:latin typeface="Tahoma"/>
                <a:ea typeface="Tahoma"/>
                <a:cs typeface="Tahoma"/>
              </a:rPr>
              <a:t>Changes to entitlements can trigger reviews</a:t>
            </a:r>
          </a:p>
          <a:p>
            <a:pPr marL="363220" indent="-363220"/>
            <a:r>
              <a:rPr lang="en-US" dirty="0">
                <a:latin typeface="Tahoma"/>
                <a:ea typeface="Tahoma"/>
                <a:cs typeface="Tahoma"/>
              </a:rPr>
              <a:t>Changes to job roles can trigger reviews</a:t>
            </a:r>
          </a:p>
          <a:p>
            <a:pPr marL="223520" indent="-363220"/>
            <a:r>
              <a:rPr lang="en-US" dirty="0">
                <a:latin typeface="Tahoma"/>
                <a:ea typeface="Tahoma"/>
                <a:cs typeface="Tahoma"/>
              </a:rPr>
              <a:t>Risk events can trigger (scoped) reviews</a:t>
            </a:r>
            <a:endParaRPr lang="en-US" dirty="0">
              <a:cs typeface="Arial" panose="020B0604020202020204"/>
            </a:endParaRPr>
          </a:p>
        </p:txBody>
      </p:sp>
    </p:spTree>
    <p:extLst>
      <p:ext uri="{BB962C8B-B14F-4D97-AF65-F5344CB8AC3E}">
        <p14:creationId xmlns:p14="http://schemas.microsoft.com/office/powerpoint/2010/main" val="595430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7C32-557F-11A8-3CD5-70C7DFA5766E}"/>
              </a:ext>
            </a:extLst>
          </p:cNvPr>
          <p:cNvSpPr>
            <a:spLocks noGrp="1"/>
          </p:cNvSpPr>
          <p:nvPr>
            <p:ph type="title"/>
          </p:nvPr>
        </p:nvSpPr>
        <p:spPr/>
        <p:txBody>
          <a:bodyPr/>
          <a:lstStyle/>
          <a:p>
            <a:r>
              <a:rPr lang="en-GB"/>
              <a:t>Identity Analytics and Intelligence</a:t>
            </a:r>
          </a:p>
        </p:txBody>
      </p:sp>
      <p:sp>
        <p:nvSpPr>
          <p:cNvPr id="3" name="Content Placeholder 2">
            <a:extLst>
              <a:ext uri="{FF2B5EF4-FFF2-40B4-BE49-F238E27FC236}">
                <a16:creationId xmlns:a16="http://schemas.microsoft.com/office/drawing/2014/main" id="{1144071C-B8F2-FBA9-6976-057C7DCD1264}"/>
              </a:ext>
            </a:extLst>
          </p:cNvPr>
          <p:cNvSpPr>
            <a:spLocks noGrp="1"/>
          </p:cNvSpPr>
          <p:nvPr>
            <p:ph idx="1"/>
          </p:nvPr>
        </p:nvSpPr>
        <p:spPr/>
        <p:txBody>
          <a:bodyPr/>
          <a:lstStyle/>
          <a:p>
            <a:r>
              <a:rPr lang="en-GB"/>
              <a:t>Find commonalities and outliers among user populations</a:t>
            </a:r>
          </a:p>
          <a:p>
            <a:r>
              <a:rPr lang="en-GB"/>
              <a:t>Group commonly assigned entitlements together as candidate roles</a:t>
            </a:r>
          </a:p>
          <a:p>
            <a:r>
              <a:rPr lang="en-GB"/>
              <a:t>Identified over-privileged users and other deviations</a:t>
            </a:r>
          </a:p>
          <a:p>
            <a:r>
              <a:rPr lang="en-GB"/>
              <a:t>Discovers undocumented high privileged access (HPA) rights assigned to regular, non-privileged, accounts.</a:t>
            </a:r>
          </a:p>
          <a:p>
            <a:r>
              <a:rPr lang="en-GB"/>
              <a:t>Also a tool for designing better access policies.</a:t>
            </a:r>
          </a:p>
        </p:txBody>
      </p:sp>
    </p:spTree>
    <p:extLst>
      <p:ext uri="{BB962C8B-B14F-4D97-AF65-F5344CB8AC3E}">
        <p14:creationId xmlns:p14="http://schemas.microsoft.com/office/powerpoint/2010/main" val="611525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Validation / Proofing</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r>
              <a:rPr lang="en-US" dirty="0"/>
              <a:t>Establishes the data and the resulting data set (digital identity)</a:t>
            </a:r>
          </a:p>
          <a:p>
            <a:r>
              <a:rPr lang="en-US" dirty="0"/>
              <a:t>Do we trust the data? Why? How?</a:t>
            </a:r>
          </a:p>
          <a:p>
            <a:r>
              <a:rPr lang="en-US" dirty="0"/>
              <a:t>Decentralized Identity</a:t>
            </a:r>
          </a:p>
          <a:p>
            <a:r>
              <a:rPr lang="en-US" dirty="0"/>
              <a:t>Self Sovereign Identity</a:t>
            </a:r>
          </a:p>
          <a:p>
            <a:r>
              <a:rPr lang="en-US" dirty="0"/>
              <a:t>Verified Credentials</a:t>
            </a:r>
          </a:p>
          <a:p>
            <a:pPr lvl="1"/>
            <a:r>
              <a:rPr lang="en-US" dirty="0" err="1"/>
              <a:t>mDL</a:t>
            </a:r>
            <a:endParaRPr lang="en-US" dirty="0"/>
          </a:p>
          <a:p>
            <a:pPr lvl="1"/>
            <a:r>
              <a:rPr lang="en-US" dirty="0"/>
              <a:t>CIDPRO</a:t>
            </a:r>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785836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1AF-AFFD-F23C-BE90-0FF2DBEBF52D}"/>
              </a:ext>
            </a:extLst>
          </p:cNvPr>
          <p:cNvSpPr>
            <a:spLocks noGrp="1"/>
          </p:cNvSpPr>
          <p:nvPr>
            <p:ph type="title"/>
          </p:nvPr>
        </p:nvSpPr>
        <p:spPr/>
        <p:txBody>
          <a:bodyPr/>
          <a:lstStyle/>
          <a:p>
            <a:r>
              <a:rPr lang="nb-NO"/>
              <a:t>Privileged Access</a:t>
            </a:r>
            <a:endParaRPr lang="en-GB"/>
          </a:p>
        </p:txBody>
      </p:sp>
    </p:spTree>
    <p:extLst>
      <p:ext uri="{BB962C8B-B14F-4D97-AF65-F5344CB8AC3E}">
        <p14:creationId xmlns:p14="http://schemas.microsoft.com/office/powerpoint/2010/main" val="916931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Privileged Access</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r>
              <a:rPr lang="en-US" dirty="0"/>
              <a:t>Not a well-defined term</a:t>
            </a:r>
          </a:p>
          <a:p>
            <a:pPr lvl="1"/>
            <a:r>
              <a:rPr lang="en-US" dirty="0"/>
              <a:t>PAM: A = ?</a:t>
            </a:r>
          </a:p>
          <a:p>
            <a:r>
              <a:rPr lang="en-US" dirty="0"/>
              <a:t>What is more privileged than the rest? </a:t>
            </a:r>
          </a:p>
          <a:p>
            <a:r>
              <a:rPr lang="en-US" dirty="0"/>
              <a:t>Why?</a:t>
            </a:r>
          </a:p>
          <a:p>
            <a:pPr lvl="1"/>
            <a:r>
              <a:rPr lang="en-US" u="sng" dirty="0"/>
              <a:t>Your business must decide</a:t>
            </a:r>
          </a:p>
          <a:p>
            <a:pPr lvl="1"/>
            <a:r>
              <a:rPr lang="en-US" dirty="0"/>
              <a:t>(It probably means you must decide)</a:t>
            </a:r>
          </a:p>
          <a:p>
            <a:r>
              <a:rPr lang="en-US" dirty="0"/>
              <a:t>How good is your CMDB? </a:t>
            </a:r>
          </a:p>
        </p:txBody>
      </p:sp>
    </p:spTree>
    <p:extLst>
      <p:ext uri="{BB962C8B-B14F-4D97-AF65-F5344CB8AC3E}">
        <p14:creationId xmlns:p14="http://schemas.microsoft.com/office/powerpoint/2010/main" val="3108223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60DA-9907-EC3A-007D-D6B6060476DD}"/>
              </a:ext>
            </a:extLst>
          </p:cNvPr>
          <p:cNvSpPr>
            <a:spLocks noGrp="1"/>
          </p:cNvSpPr>
          <p:nvPr>
            <p:ph type="title"/>
          </p:nvPr>
        </p:nvSpPr>
        <p:spPr/>
        <p:txBody>
          <a:bodyPr/>
          <a:lstStyle/>
          <a:p>
            <a:r>
              <a:rPr lang="en-GB"/>
              <a:t>Privileged Account Management</a:t>
            </a:r>
          </a:p>
        </p:txBody>
      </p:sp>
      <p:sp>
        <p:nvSpPr>
          <p:cNvPr id="3" name="Content Placeholder 2">
            <a:extLst>
              <a:ext uri="{FF2B5EF4-FFF2-40B4-BE49-F238E27FC236}">
                <a16:creationId xmlns:a16="http://schemas.microsoft.com/office/drawing/2014/main" id="{6873C2EA-72EB-A363-4191-F31DF6D032D5}"/>
              </a:ext>
            </a:extLst>
          </p:cNvPr>
          <p:cNvSpPr>
            <a:spLocks noGrp="1"/>
          </p:cNvSpPr>
          <p:nvPr>
            <p:ph idx="1"/>
          </p:nvPr>
        </p:nvSpPr>
        <p:spPr/>
        <p:txBody>
          <a:bodyPr/>
          <a:lstStyle/>
          <a:p>
            <a:r>
              <a:rPr lang="en-GB" dirty="0"/>
              <a:t>Some user </a:t>
            </a:r>
            <a:r>
              <a:rPr lang="en-GB" i="1" dirty="0"/>
              <a:t>accounts</a:t>
            </a:r>
            <a:r>
              <a:rPr lang="en-GB" dirty="0"/>
              <a:t> are special e.g. sysadmin, root, etc</a:t>
            </a:r>
          </a:p>
          <a:p>
            <a:r>
              <a:rPr lang="en-GB" dirty="0"/>
              <a:t>Access to accounts like these and account used for service to service integration need management too even though there isn't a single user associated with them</a:t>
            </a:r>
          </a:p>
          <a:p>
            <a:r>
              <a:rPr lang="en-GB" dirty="0"/>
              <a:t>"Check out" access to root</a:t>
            </a:r>
          </a:p>
          <a:p>
            <a:r>
              <a:rPr lang="en-GB" dirty="0"/>
              <a:t>Record actions users take while in a privileged state</a:t>
            </a:r>
          </a:p>
          <a:p>
            <a:r>
              <a:rPr lang="en-GB" dirty="0"/>
              <a:t>Scramble passwords to protect special accounts</a:t>
            </a:r>
          </a:p>
        </p:txBody>
      </p:sp>
    </p:spTree>
    <p:extLst>
      <p:ext uri="{BB962C8B-B14F-4D97-AF65-F5344CB8AC3E}">
        <p14:creationId xmlns:p14="http://schemas.microsoft.com/office/powerpoint/2010/main" val="21644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77B-B0BB-0FA0-898B-902B382E9C8A}"/>
              </a:ext>
            </a:extLst>
          </p:cNvPr>
          <p:cNvSpPr>
            <a:spLocks noGrp="1"/>
          </p:cNvSpPr>
          <p:nvPr>
            <p:ph type="title"/>
          </p:nvPr>
        </p:nvSpPr>
        <p:spPr/>
        <p:txBody>
          <a:bodyPr/>
          <a:lstStyle/>
          <a:p>
            <a:r>
              <a:rPr lang="nb-NO" sz="4400"/>
              <a:t>A lot of things, not just</a:t>
            </a:r>
            <a:endParaRPr lang="en-GB"/>
          </a:p>
        </p:txBody>
      </p:sp>
      <p:pic>
        <p:nvPicPr>
          <p:cNvPr id="14" name="Picture 13">
            <a:extLst>
              <a:ext uri="{FF2B5EF4-FFF2-40B4-BE49-F238E27FC236}">
                <a16:creationId xmlns:a16="http://schemas.microsoft.com/office/drawing/2014/main" id="{4420ADA5-8704-080C-E2B1-36E88FCCB706}"/>
              </a:ext>
            </a:extLst>
          </p:cNvPr>
          <p:cNvPicPr>
            <a:picLocks noChangeAspect="1"/>
          </p:cNvPicPr>
          <p:nvPr/>
        </p:nvPicPr>
        <p:blipFill>
          <a:blip r:embed="rId3"/>
          <a:stretch>
            <a:fillRect/>
          </a:stretch>
        </p:blipFill>
        <p:spPr>
          <a:xfrm>
            <a:off x="5135813" y="3231205"/>
            <a:ext cx="1920373" cy="1499993"/>
          </a:xfrm>
          <a:prstGeom prst="rect">
            <a:avLst/>
          </a:prstGeom>
        </p:spPr>
      </p:pic>
      <p:graphicFrame>
        <p:nvGraphicFramePr>
          <p:cNvPr id="16" name="Diagram 15">
            <a:extLst>
              <a:ext uri="{FF2B5EF4-FFF2-40B4-BE49-F238E27FC236}">
                <a16:creationId xmlns:a16="http://schemas.microsoft.com/office/drawing/2014/main" id="{B84B1088-6C81-31FE-6461-7A821355F11B}"/>
              </a:ext>
            </a:extLst>
          </p:cNvPr>
          <p:cNvGraphicFramePr/>
          <p:nvPr>
            <p:extLst>
              <p:ext uri="{D42A27DB-BD31-4B8C-83A1-F6EECF244321}">
                <p14:modId xmlns:p14="http://schemas.microsoft.com/office/powerpoint/2010/main" val="3027139664"/>
              </p:ext>
            </p:extLst>
          </p:nvPr>
        </p:nvGraphicFramePr>
        <p:xfrm>
          <a:off x="2828140" y="1719556"/>
          <a:ext cx="6535717" cy="4523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0635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1AF-AFFD-F23C-BE90-0FF2DBEBF52D}"/>
              </a:ext>
            </a:extLst>
          </p:cNvPr>
          <p:cNvSpPr>
            <a:spLocks noGrp="1"/>
          </p:cNvSpPr>
          <p:nvPr>
            <p:ph type="title"/>
          </p:nvPr>
        </p:nvSpPr>
        <p:spPr/>
        <p:txBody>
          <a:bodyPr/>
          <a:lstStyle/>
          <a:p>
            <a:r>
              <a:rPr lang="nb-NO" dirty="0" err="1"/>
              <a:t>Other</a:t>
            </a:r>
            <a:r>
              <a:rPr lang="nb-NO" dirty="0"/>
              <a:t> </a:t>
            </a:r>
            <a:r>
              <a:rPr lang="nb-NO" dirty="0" err="1"/>
              <a:t>concepts</a:t>
            </a:r>
            <a:endParaRPr lang="en-GB" dirty="0"/>
          </a:p>
        </p:txBody>
      </p:sp>
    </p:spTree>
    <p:extLst>
      <p:ext uri="{BB962C8B-B14F-4D97-AF65-F5344CB8AC3E}">
        <p14:creationId xmlns:p14="http://schemas.microsoft.com/office/powerpoint/2010/main" val="1141138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Recovery</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idx="1"/>
          </p:nvPr>
        </p:nvSpPr>
        <p:spPr/>
        <p:txBody>
          <a:bodyPr/>
          <a:lstStyle/>
          <a:p>
            <a:r>
              <a:rPr lang="en-US"/>
              <a:t>Account recovery</a:t>
            </a:r>
          </a:p>
          <a:p>
            <a:r>
              <a:rPr lang="en-US"/>
              <a:t>Credential recovery</a:t>
            </a:r>
          </a:p>
          <a:p>
            <a:r>
              <a:rPr lang="en-US"/>
              <a:t>Identity recovery</a:t>
            </a:r>
          </a:p>
          <a:p>
            <a:r>
              <a:rPr lang="en-US"/>
              <a:t>Biometric recovery</a:t>
            </a:r>
          </a:p>
          <a:p>
            <a:endParaRPr lang="en-US"/>
          </a:p>
          <a:p>
            <a:pPr marL="0" indent="0">
              <a:buNone/>
            </a:pPr>
            <a:r>
              <a:rPr lang="en-US"/>
              <a:t>If the cat’s out of the bag.. (Can everything be recovered?)</a:t>
            </a:r>
          </a:p>
        </p:txBody>
      </p:sp>
    </p:spTree>
    <p:extLst>
      <p:ext uri="{BB962C8B-B14F-4D97-AF65-F5344CB8AC3E}">
        <p14:creationId xmlns:p14="http://schemas.microsoft.com/office/powerpoint/2010/main" val="2384869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21372-400C-4F01-CFBD-3908788E3891}"/>
              </a:ext>
            </a:extLst>
          </p:cNvPr>
          <p:cNvSpPr>
            <a:spLocks noGrp="1"/>
          </p:cNvSpPr>
          <p:nvPr>
            <p:ph idx="1"/>
          </p:nvPr>
        </p:nvSpPr>
        <p:spPr/>
        <p:txBody>
          <a:bodyPr/>
          <a:lstStyle/>
          <a:p>
            <a:r>
              <a:rPr lang="nb-NO"/>
              <a:t>A central concept in Identity and Access</a:t>
            </a:r>
          </a:p>
          <a:p>
            <a:r>
              <a:rPr lang="nb-NO"/>
              <a:t>How certain are we </a:t>
            </a:r>
          </a:p>
          <a:p>
            <a:pPr lvl="1"/>
            <a:r>
              <a:rPr lang="nb-NO"/>
              <a:t>That a thing is what it is presented as</a:t>
            </a:r>
          </a:p>
          <a:p>
            <a:pPr lvl="1"/>
            <a:r>
              <a:rPr lang="nb-NO"/>
              <a:t>That a thing is the same as the last time we trusted it</a:t>
            </a:r>
          </a:p>
          <a:p>
            <a:pPr lvl="1"/>
            <a:r>
              <a:rPr lang="nb-NO"/>
              <a:t>That someone we trust (Federation) are doing the right thing</a:t>
            </a:r>
          </a:p>
          <a:p>
            <a:r>
              <a:rPr lang="nb-NO"/>
              <a:t>NIST Computer Security Resource Center</a:t>
            </a:r>
          </a:p>
          <a:p>
            <a:pPr lvl="1"/>
            <a:r>
              <a:rPr lang="nb-NO"/>
              <a:t>Special publication: 800-63-4 </a:t>
            </a:r>
            <a:endParaRPr lang="en-GB"/>
          </a:p>
        </p:txBody>
      </p:sp>
      <p:sp>
        <p:nvSpPr>
          <p:cNvPr id="3" name="Title 2">
            <a:extLst>
              <a:ext uri="{FF2B5EF4-FFF2-40B4-BE49-F238E27FC236}">
                <a16:creationId xmlns:a16="http://schemas.microsoft.com/office/drawing/2014/main" id="{81A8D554-97BA-4711-496B-1B14D4EED8C3}"/>
              </a:ext>
            </a:extLst>
          </p:cNvPr>
          <p:cNvSpPr>
            <a:spLocks noGrp="1"/>
          </p:cNvSpPr>
          <p:nvPr>
            <p:ph type="title"/>
          </p:nvPr>
        </p:nvSpPr>
        <p:spPr/>
        <p:txBody>
          <a:bodyPr/>
          <a:lstStyle/>
          <a:p>
            <a:r>
              <a:rPr lang="en-US"/>
              <a:t>Assurance</a:t>
            </a:r>
            <a:endParaRPr lang="en-GB"/>
          </a:p>
        </p:txBody>
      </p:sp>
    </p:spTree>
    <p:extLst>
      <p:ext uri="{BB962C8B-B14F-4D97-AF65-F5344CB8AC3E}">
        <p14:creationId xmlns:p14="http://schemas.microsoft.com/office/powerpoint/2010/main" val="1048172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1668-7C93-A1A5-CB98-8DD915C71BC7}"/>
              </a:ext>
            </a:extLst>
          </p:cNvPr>
          <p:cNvSpPr>
            <a:spLocks noGrp="1"/>
          </p:cNvSpPr>
          <p:nvPr>
            <p:ph type="title"/>
          </p:nvPr>
        </p:nvSpPr>
        <p:spPr/>
        <p:txBody>
          <a:bodyPr/>
          <a:lstStyle/>
          <a:p>
            <a:r>
              <a:rPr lang="nb-NO"/>
              <a:t>Attack types (Security purposes)</a:t>
            </a:r>
            <a:endParaRPr lang="en-GB"/>
          </a:p>
        </p:txBody>
      </p:sp>
      <p:sp>
        <p:nvSpPr>
          <p:cNvPr id="3" name="Content Placeholder 2">
            <a:extLst>
              <a:ext uri="{FF2B5EF4-FFF2-40B4-BE49-F238E27FC236}">
                <a16:creationId xmlns:a16="http://schemas.microsoft.com/office/drawing/2014/main" id="{7A61C964-818F-04F9-4829-6B9612E450D2}"/>
              </a:ext>
            </a:extLst>
          </p:cNvPr>
          <p:cNvSpPr>
            <a:spLocks noGrp="1"/>
          </p:cNvSpPr>
          <p:nvPr>
            <p:ph idx="1"/>
          </p:nvPr>
        </p:nvSpPr>
        <p:spPr/>
        <p:txBody>
          <a:bodyPr/>
          <a:lstStyle/>
          <a:p>
            <a:r>
              <a:rPr lang="nb-NO"/>
              <a:t>Account Takeover</a:t>
            </a:r>
          </a:p>
          <a:p>
            <a:pPr lvl="1"/>
            <a:r>
              <a:rPr lang="nb-NO"/>
              <a:t>Digital means of accessing values are vulnerable</a:t>
            </a:r>
          </a:p>
          <a:p>
            <a:pPr lvl="1"/>
            <a:r>
              <a:rPr lang="nb-NO"/>
              <a:t>And harder to secure than physical?</a:t>
            </a:r>
          </a:p>
          <a:p>
            <a:pPr lvl="1"/>
            <a:r>
              <a:rPr lang="nb-NO"/>
              <a:t>Because they are abstract and complex</a:t>
            </a:r>
          </a:p>
          <a:p>
            <a:endParaRPr lang="en-GB"/>
          </a:p>
        </p:txBody>
      </p:sp>
    </p:spTree>
    <p:extLst>
      <p:ext uri="{BB962C8B-B14F-4D97-AF65-F5344CB8AC3E}">
        <p14:creationId xmlns:p14="http://schemas.microsoft.com/office/powerpoint/2010/main" val="7915967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1668-7C93-A1A5-CB98-8DD915C71BC7}"/>
              </a:ext>
            </a:extLst>
          </p:cNvPr>
          <p:cNvSpPr>
            <a:spLocks noGrp="1"/>
          </p:cNvSpPr>
          <p:nvPr>
            <p:ph type="title"/>
          </p:nvPr>
        </p:nvSpPr>
        <p:spPr/>
        <p:txBody>
          <a:bodyPr/>
          <a:lstStyle/>
          <a:p>
            <a:r>
              <a:rPr lang="nb-NO" dirty="0"/>
              <a:t>ITDR</a:t>
            </a:r>
            <a:endParaRPr lang="en-GB" dirty="0"/>
          </a:p>
        </p:txBody>
      </p:sp>
      <p:sp>
        <p:nvSpPr>
          <p:cNvPr id="3" name="Content Placeholder 2">
            <a:extLst>
              <a:ext uri="{FF2B5EF4-FFF2-40B4-BE49-F238E27FC236}">
                <a16:creationId xmlns:a16="http://schemas.microsoft.com/office/drawing/2014/main" id="{7A61C964-818F-04F9-4829-6B9612E450D2}"/>
              </a:ext>
            </a:extLst>
          </p:cNvPr>
          <p:cNvSpPr>
            <a:spLocks noGrp="1"/>
          </p:cNvSpPr>
          <p:nvPr>
            <p:ph idx="1"/>
          </p:nvPr>
        </p:nvSpPr>
        <p:spPr/>
        <p:txBody>
          <a:bodyPr/>
          <a:lstStyle/>
          <a:p>
            <a:pPr marL="0" indent="0">
              <a:buNone/>
            </a:pPr>
            <a:r>
              <a:rPr lang="nb-NO" dirty="0"/>
              <a:t>Identity </a:t>
            </a:r>
            <a:r>
              <a:rPr lang="nb-NO" dirty="0" err="1"/>
              <a:t>Threat</a:t>
            </a:r>
            <a:r>
              <a:rPr lang="nb-NO" dirty="0"/>
              <a:t> </a:t>
            </a:r>
            <a:r>
              <a:rPr lang="nb-NO" dirty="0" err="1"/>
              <a:t>Detection</a:t>
            </a:r>
            <a:r>
              <a:rPr lang="nb-NO" dirty="0"/>
              <a:t> and </a:t>
            </a:r>
            <a:r>
              <a:rPr lang="nb-NO" dirty="0" err="1"/>
              <a:t>Response</a:t>
            </a:r>
            <a:endParaRPr lang="nb-NO" dirty="0"/>
          </a:p>
          <a:p>
            <a:r>
              <a:rPr lang="en-GB" dirty="0"/>
              <a:t>An interesting combination of functionality – is it real?</a:t>
            </a:r>
          </a:p>
          <a:p>
            <a:r>
              <a:rPr lang="en-GB" dirty="0"/>
              <a:t>Detection is important and Security Operations </a:t>
            </a:r>
            <a:r>
              <a:rPr lang="en-GB" dirty="0" err="1"/>
              <a:t>Centers</a:t>
            </a:r>
            <a:r>
              <a:rPr lang="en-GB" dirty="0"/>
              <a:t> could be better at understanding “Identity events”</a:t>
            </a:r>
          </a:p>
          <a:p>
            <a:r>
              <a:rPr lang="en-GB" dirty="0"/>
              <a:t>Response includes the capability to recover, for example from Identity/Access centric backups</a:t>
            </a:r>
          </a:p>
          <a:p>
            <a:r>
              <a:rPr lang="en-GB" dirty="0"/>
              <a:t>Compare with SOAR</a:t>
            </a:r>
          </a:p>
        </p:txBody>
      </p:sp>
    </p:spTree>
    <p:extLst>
      <p:ext uri="{BB962C8B-B14F-4D97-AF65-F5344CB8AC3E}">
        <p14:creationId xmlns:p14="http://schemas.microsoft.com/office/powerpoint/2010/main" val="2033992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1668-7C93-A1A5-CB98-8DD915C71BC7}"/>
              </a:ext>
            </a:extLst>
          </p:cNvPr>
          <p:cNvSpPr>
            <a:spLocks noGrp="1"/>
          </p:cNvSpPr>
          <p:nvPr>
            <p:ph type="title"/>
          </p:nvPr>
        </p:nvSpPr>
        <p:spPr/>
        <p:txBody>
          <a:bodyPr/>
          <a:lstStyle/>
          <a:p>
            <a:r>
              <a:rPr lang="nb-NO" dirty="0"/>
              <a:t>CIEM</a:t>
            </a:r>
            <a:endParaRPr lang="en-GB" dirty="0"/>
          </a:p>
        </p:txBody>
      </p:sp>
      <p:sp>
        <p:nvSpPr>
          <p:cNvPr id="3" name="Content Placeholder 2">
            <a:extLst>
              <a:ext uri="{FF2B5EF4-FFF2-40B4-BE49-F238E27FC236}">
                <a16:creationId xmlns:a16="http://schemas.microsoft.com/office/drawing/2014/main" id="{7A61C964-818F-04F9-4829-6B9612E450D2}"/>
              </a:ext>
            </a:extLst>
          </p:cNvPr>
          <p:cNvSpPr>
            <a:spLocks noGrp="1"/>
          </p:cNvSpPr>
          <p:nvPr>
            <p:ph idx="1"/>
          </p:nvPr>
        </p:nvSpPr>
        <p:spPr/>
        <p:txBody>
          <a:bodyPr/>
          <a:lstStyle/>
          <a:p>
            <a:pPr marL="0" indent="0">
              <a:buNone/>
            </a:pPr>
            <a:r>
              <a:rPr lang="nb-NO" dirty="0" err="1"/>
              <a:t>Cloud</a:t>
            </a:r>
            <a:r>
              <a:rPr lang="nb-NO" dirty="0"/>
              <a:t> </a:t>
            </a:r>
            <a:r>
              <a:rPr lang="nb-NO" dirty="0" err="1"/>
              <a:t>Infrastructure</a:t>
            </a:r>
            <a:r>
              <a:rPr lang="nb-NO" dirty="0"/>
              <a:t> Entitlement Management </a:t>
            </a:r>
          </a:p>
          <a:p>
            <a:endParaRPr lang="nb-NO" dirty="0"/>
          </a:p>
          <a:p>
            <a:r>
              <a:rPr lang="nb-NO" dirty="0" err="1"/>
              <a:t>Cloud</a:t>
            </a:r>
            <a:r>
              <a:rPr lang="nb-NO" dirty="0"/>
              <a:t> </a:t>
            </a:r>
            <a:r>
              <a:rPr lang="nb-NO" dirty="0" err="1"/>
              <a:t>vs</a:t>
            </a:r>
            <a:r>
              <a:rPr lang="nb-NO" dirty="0"/>
              <a:t> not-</a:t>
            </a:r>
            <a:r>
              <a:rPr lang="nb-NO" dirty="0" err="1"/>
              <a:t>Cloud</a:t>
            </a:r>
            <a:r>
              <a:rPr lang="nb-NO" dirty="0"/>
              <a:t>: How </a:t>
            </a:r>
            <a:r>
              <a:rPr lang="nb-NO" dirty="0" err="1"/>
              <a:t>does</a:t>
            </a:r>
            <a:r>
              <a:rPr lang="nb-NO" dirty="0"/>
              <a:t> </a:t>
            </a:r>
            <a:r>
              <a:rPr lang="nb-NO" dirty="0" err="1"/>
              <a:t>this</a:t>
            </a:r>
            <a:r>
              <a:rPr lang="nb-NO" dirty="0"/>
              <a:t> matter?</a:t>
            </a:r>
          </a:p>
          <a:p>
            <a:pPr lvl="1"/>
            <a:r>
              <a:rPr lang="nb-NO" dirty="0"/>
              <a:t>Is </a:t>
            </a:r>
            <a:r>
              <a:rPr lang="nb-NO" dirty="0" err="1"/>
              <a:t>Cloud</a:t>
            </a:r>
            <a:r>
              <a:rPr lang="nb-NO" dirty="0"/>
              <a:t> </a:t>
            </a:r>
            <a:r>
              <a:rPr lang="nb-NO" dirty="0" err="1"/>
              <a:t>always</a:t>
            </a:r>
            <a:r>
              <a:rPr lang="nb-NO" dirty="0"/>
              <a:t> more </a:t>
            </a:r>
            <a:r>
              <a:rPr lang="nb-NO" dirty="0" err="1"/>
              <a:t>complex</a:t>
            </a:r>
            <a:r>
              <a:rPr lang="nb-NO" dirty="0"/>
              <a:t>?</a:t>
            </a:r>
          </a:p>
          <a:p>
            <a:pPr lvl="1"/>
            <a:r>
              <a:rPr lang="nb-NO" dirty="0"/>
              <a:t>Is on-</a:t>
            </a:r>
            <a:r>
              <a:rPr lang="nb-NO" dirty="0" err="1"/>
              <a:t>premise</a:t>
            </a:r>
            <a:r>
              <a:rPr lang="nb-NO" dirty="0"/>
              <a:t> and legacy a «</a:t>
            </a:r>
            <a:r>
              <a:rPr lang="nb-NO" dirty="0" err="1"/>
              <a:t>solved</a:t>
            </a:r>
            <a:r>
              <a:rPr lang="nb-NO" dirty="0"/>
              <a:t> problem»?</a:t>
            </a:r>
          </a:p>
          <a:p>
            <a:endParaRPr lang="en-GB" dirty="0"/>
          </a:p>
        </p:txBody>
      </p:sp>
    </p:spTree>
    <p:extLst>
      <p:ext uri="{BB962C8B-B14F-4D97-AF65-F5344CB8AC3E}">
        <p14:creationId xmlns:p14="http://schemas.microsoft.com/office/powerpoint/2010/main" val="750968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8FC6096-B97A-37F7-A1DF-327E271F4D8E}"/>
              </a:ext>
            </a:extLst>
          </p:cNvPr>
          <p:cNvSpPr>
            <a:spLocks noGrp="1"/>
          </p:cNvSpPr>
          <p:nvPr>
            <p:ph type="title"/>
          </p:nvPr>
        </p:nvSpPr>
        <p:spPr/>
        <p:txBody>
          <a:bodyPr/>
          <a:lstStyle/>
          <a:p>
            <a:r>
              <a:rPr lang="en-US">
                <a:latin typeface="Arial Black" panose="020B0A04020102020204" pitchFamily="34" charset="0"/>
              </a:rPr>
              <a:t>Educational and other resources </a:t>
            </a:r>
          </a:p>
        </p:txBody>
      </p:sp>
      <p:sp>
        <p:nvSpPr>
          <p:cNvPr id="4" name="Plassholder for innhold 3">
            <a:extLst>
              <a:ext uri="{FF2B5EF4-FFF2-40B4-BE49-F238E27FC236}">
                <a16:creationId xmlns:a16="http://schemas.microsoft.com/office/drawing/2014/main" id="{1FA122E0-B614-EE1F-7A5D-AAAE70CF2717}"/>
              </a:ext>
            </a:extLst>
          </p:cNvPr>
          <p:cNvSpPr>
            <a:spLocks noGrp="1"/>
          </p:cNvSpPr>
          <p:nvPr>
            <p:ph idx="1"/>
          </p:nvPr>
        </p:nvSpPr>
        <p:spPr/>
        <p:txBody>
          <a:bodyPr>
            <a:normAutofit fontScale="92500" lnSpcReduction="10000"/>
          </a:bodyPr>
          <a:lstStyle/>
          <a:p>
            <a:r>
              <a:rPr lang="nb-NO" sz="2800">
                <a:latin typeface="+mj-lt"/>
                <a:hlinkClick r:id="rId3"/>
              </a:rPr>
              <a:t>idpro.org/educational-resources/</a:t>
            </a:r>
            <a:endParaRPr lang="nb-NO" sz="2800">
              <a:latin typeface="+mj-lt"/>
            </a:endParaRPr>
          </a:p>
          <a:p>
            <a:r>
              <a:rPr lang="nb-NO">
                <a:latin typeface="+mj-lt"/>
                <a:hlinkClick r:id="rId4"/>
              </a:rPr>
              <a:t>idpro.org/body-of-knowledge/</a:t>
            </a:r>
            <a:endParaRPr lang="nb-NO">
              <a:latin typeface="+mj-lt"/>
            </a:endParaRPr>
          </a:p>
          <a:p>
            <a:r>
              <a:rPr lang="nb-NO">
                <a:latin typeface="+mj-lt"/>
                <a:hlinkClick r:id="rId5"/>
              </a:rPr>
              <a:t>idpro.org/cidpro/</a:t>
            </a:r>
            <a:endParaRPr lang="nb-NO">
              <a:latin typeface="+mj-lt"/>
            </a:endParaRPr>
          </a:p>
          <a:p>
            <a:r>
              <a:rPr lang="nb-NO">
                <a:latin typeface="+mj-lt"/>
                <a:hlinkClick r:id="rId6"/>
              </a:rPr>
              <a:t>identiverse.com/videos/</a:t>
            </a:r>
            <a:r>
              <a:rPr lang="nb-NO">
                <a:latin typeface="+mj-lt"/>
              </a:rPr>
              <a:t> </a:t>
            </a:r>
          </a:p>
          <a:p>
            <a:r>
              <a:rPr lang="en-GB">
                <a:latin typeface="+mj-lt"/>
                <a:hlinkClick r:id="rId7"/>
              </a:rPr>
              <a:t>incommon.org/academy/iamonline/</a:t>
            </a:r>
            <a:r>
              <a:rPr lang="en-GB">
                <a:latin typeface="+mj-lt"/>
              </a:rPr>
              <a:t> </a:t>
            </a:r>
            <a:endParaRPr lang="nb-NO">
              <a:latin typeface="+mj-lt"/>
            </a:endParaRPr>
          </a:p>
          <a:p>
            <a:r>
              <a:rPr lang="nb-NO">
                <a:latin typeface="+mj-lt"/>
                <a:hlinkClick r:id="rId8"/>
              </a:rPr>
              <a:t>pages.nist.gov/800-63-4/</a:t>
            </a:r>
            <a:r>
              <a:rPr lang="nb-NO">
                <a:latin typeface="+mj-lt"/>
              </a:rPr>
              <a:t> (Digital Identity Guidelines)</a:t>
            </a:r>
            <a:endParaRPr lang="nb-NO">
              <a:latin typeface="+mj-lt"/>
              <a:hlinkClick r:id="" action="ppaction://noaction"/>
            </a:endParaRPr>
          </a:p>
          <a:p>
            <a:r>
              <a:rPr lang="nb-NO">
                <a:latin typeface="+mj-lt"/>
                <a:hlinkClick r:id="" action="ppaction://noaction"/>
              </a:rPr>
              <a:t>idsalliance.org/</a:t>
            </a:r>
            <a:r>
              <a:rPr lang="nb-NO">
                <a:latin typeface="+mj-lt"/>
              </a:rPr>
              <a:t> (Identity Defined Security Alliance)</a:t>
            </a:r>
          </a:p>
          <a:p>
            <a:r>
              <a:rPr lang="en-GB" b="0" i="0" u="none" strike="noStrike">
                <a:effectLst/>
                <a:latin typeface="+mj-lt"/>
                <a:hlinkClick r:id="rId9"/>
              </a:rPr>
              <a:t>fidoalliance.org/fido2</a:t>
            </a:r>
            <a:endParaRPr lang="nb-NO">
              <a:latin typeface="+mj-lt"/>
            </a:endParaRPr>
          </a:p>
        </p:txBody>
      </p:sp>
      <p:pic>
        <p:nvPicPr>
          <p:cNvPr id="4100" name="Picture 4" descr="IDPro">
            <a:extLst>
              <a:ext uri="{FF2B5EF4-FFF2-40B4-BE49-F238E27FC236}">
                <a16:creationId xmlns:a16="http://schemas.microsoft.com/office/drawing/2014/main" id="{F067B616-89C7-FB7E-B826-7AD9DA0B1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6808" y="1271927"/>
            <a:ext cx="3322185" cy="1107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09B133-AFB1-EF05-BA6C-6922C6B56384}"/>
              </a:ext>
            </a:extLst>
          </p:cNvPr>
          <p:cNvSpPr txBox="1"/>
          <p:nvPr/>
        </p:nvSpPr>
        <p:spPr>
          <a:xfrm>
            <a:off x="8306808" y="2403867"/>
            <a:ext cx="4059534" cy="1077218"/>
          </a:xfrm>
          <a:prstGeom prst="rect">
            <a:avLst/>
          </a:prstGeom>
          <a:noFill/>
        </p:spPr>
        <p:txBody>
          <a:bodyPr wrap="square" rtlCol="0">
            <a:spAutoFit/>
          </a:bodyPr>
          <a:lstStyle/>
          <a:p>
            <a:r>
              <a:rPr lang="en-GB" sz="1600" i="1"/>
              <a:t>a professional association for identity management that exists to globally foster ethics and excellence in the practice and profession of digital identity.</a:t>
            </a:r>
          </a:p>
        </p:txBody>
      </p:sp>
    </p:spTree>
    <p:extLst>
      <p:ext uri="{BB962C8B-B14F-4D97-AF65-F5344CB8AC3E}">
        <p14:creationId xmlns:p14="http://schemas.microsoft.com/office/powerpoint/2010/main" val="8214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9033-8DA1-22F9-F9EC-C4C71BCFF3B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846869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F6AF3AF-4D41-D8B7-763D-695FB6D58B93}"/>
              </a:ext>
            </a:extLst>
          </p:cNvPr>
          <p:cNvGrpSpPr/>
          <p:nvPr/>
        </p:nvGrpSpPr>
        <p:grpSpPr>
          <a:xfrm>
            <a:off x="288586" y="358577"/>
            <a:ext cx="10515600" cy="4351338"/>
            <a:chOff x="0" y="0"/>
            <a:chExt cx="10515600" cy="4351338"/>
          </a:xfrm>
        </p:grpSpPr>
        <p:sp>
          <p:nvSpPr>
            <p:cNvPr id="33" name="Rektangel: avrundede hjørner 32">
              <a:extLst>
                <a:ext uri="{FF2B5EF4-FFF2-40B4-BE49-F238E27FC236}">
                  <a16:creationId xmlns:a16="http://schemas.microsoft.com/office/drawing/2014/main" id="{FBC6F541-2EB7-F09A-8C3B-4A4D170775A8}"/>
                </a:ext>
              </a:extLst>
            </p:cNvPr>
            <p:cNvSpPr/>
            <p:nvPr/>
          </p:nvSpPr>
          <p:spPr>
            <a:xfrm>
              <a:off x="0" y="0"/>
              <a:ext cx="10515600" cy="4351338"/>
            </a:xfrm>
            <a:prstGeom prst="roundRect">
              <a:avLst>
                <a:gd name="adj" fmla="val 8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ktangel: avrundede hjørner 4">
              <a:extLst>
                <a:ext uri="{FF2B5EF4-FFF2-40B4-BE49-F238E27FC236}">
                  <a16:creationId xmlns:a16="http://schemas.microsoft.com/office/drawing/2014/main" id="{F903354B-3DA7-6A71-DB63-8B2BCFB455F7}"/>
                </a:ext>
              </a:extLst>
            </p:cNvPr>
            <p:cNvSpPr txBox="1"/>
            <p:nvPr/>
          </p:nvSpPr>
          <p:spPr>
            <a:xfrm>
              <a:off x="108329" y="108329"/>
              <a:ext cx="10298942" cy="4134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3377122"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3600" b="0" i="0" u="none" strike="noStrike" kern="1200" cap="none" spc="0" normalizeH="0" baseline="0" noProof="0">
                  <a:ln>
                    <a:noFill/>
                  </a:ln>
                  <a:solidFill>
                    <a:prstClr val="white"/>
                  </a:solidFill>
                  <a:effectLst/>
                  <a:uLnTx/>
                  <a:uFillTx/>
                  <a:latin typeface="Calibri" panose="020F0502020204030204"/>
                  <a:ea typeface="+mn-ea"/>
                  <a:cs typeface="+mn-cs"/>
                </a:rPr>
                <a:t>Person</a:t>
              </a:r>
              <a:endParaRPr kumimoji="0" lang="en-GB"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uppe 8">
            <a:extLst>
              <a:ext uri="{FF2B5EF4-FFF2-40B4-BE49-F238E27FC236}">
                <a16:creationId xmlns:a16="http://schemas.microsoft.com/office/drawing/2014/main" id="{CA8B10A6-70C9-34B4-A017-3C80EB34BD1E}"/>
              </a:ext>
            </a:extLst>
          </p:cNvPr>
          <p:cNvGrpSpPr/>
          <p:nvPr/>
        </p:nvGrpSpPr>
        <p:grpSpPr>
          <a:xfrm>
            <a:off x="551476" y="1446411"/>
            <a:ext cx="1577340" cy="1484299"/>
            <a:chOff x="262890" y="1087834"/>
            <a:chExt cx="1577340" cy="1484299"/>
          </a:xfrm>
        </p:grpSpPr>
        <p:sp>
          <p:nvSpPr>
            <p:cNvPr id="31" name="Rektangel: avrundede hjørner 30">
              <a:extLst>
                <a:ext uri="{FF2B5EF4-FFF2-40B4-BE49-F238E27FC236}">
                  <a16:creationId xmlns:a16="http://schemas.microsoft.com/office/drawing/2014/main" id="{41F25760-3D0C-097F-37D4-439D3C7512A4}"/>
                </a:ext>
              </a:extLst>
            </p:cNvPr>
            <p:cNvSpPr/>
            <p:nvPr/>
          </p:nvSpPr>
          <p:spPr>
            <a:xfrm>
              <a:off x="262890" y="1087834"/>
              <a:ext cx="1577340" cy="1484299"/>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ktangel: avrundede hjørner 6">
              <a:extLst>
                <a:ext uri="{FF2B5EF4-FFF2-40B4-BE49-F238E27FC236}">
                  <a16:creationId xmlns:a16="http://schemas.microsoft.com/office/drawing/2014/main" id="{9EF5FCC7-7637-94A1-DFD0-0B66FA559467}"/>
                </a:ext>
              </a:extLst>
            </p:cNvPr>
            <p:cNvSpPr txBox="1"/>
            <p:nvPr/>
          </p:nvSpPr>
          <p:spPr>
            <a:xfrm>
              <a:off x="308537" y="1133481"/>
              <a:ext cx="1486046" cy="13930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Physical</a:t>
              </a: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0" name="Gruppe 9">
            <a:extLst>
              <a:ext uri="{FF2B5EF4-FFF2-40B4-BE49-F238E27FC236}">
                <a16:creationId xmlns:a16="http://schemas.microsoft.com/office/drawing/2014/main" id="{58DA9F65-95B6-D86F-434F-82120A074C4F}"/>
              </a:ext>
            </a:extLst>
          </p:cNvPr>
          <p:cNvGrpSpPr/>
          <p:nvPr/>
        </p:nvGrpSpPr>
        <p:grpSpPr>
          <a:xfrm>
            <a:off x="551476" y="3007575"/>
            <a:ext cx="1577340" cy="1484299"/>
            <a:chOff x="262890" y="2648998"/>
            <a:chExt cx="1577340" cy="1484299"/>
          </a:xfrm>
        </p:grpSpPr>
        <p:sp>
          <p:nvSpPr>
            <p:cNvPr id="29" name="Rektangel: avrundede hjørner 28">
              <a:extLst>
                <a:ext uri="{FF2B5EF4-FFF2-40B4-BE49-F238E27FC236}">
                  <a16:creationId xmlns:a16="http://schemas.microsoft.com/office/drawing/2014/main" id="{36CB0070-4076-C84E-AD10-3AF3139A94CE}"/>
                </a:ext>
              </a:extLst>
            </p:cNvPr>
            <p:cNvSpPr/>
            <p:nvPr/>
          </p:nvSpPr>
          <p:spPr>
            <a:xfrm>
              <a:off x="262890" y="2648998"/>
              <a:ext cx="1577340" cy="1484299"/>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ktangel: avrundede hjørner 8">
              <a:extLst>
                <a:ext uri="{FF2B5EF4-FFF2-40B4-BE49-F238E27FC236}">
                  <a16:creationId xmlns:a16="http://schemas.microsoft.com/office/drawing/2014/main" id="{6180EA7B-0DFD-9C6B-53B7-F422737F549A}"/>
                </a:ext>
              </a:extLst>
            </p:cNvPr>
            <p:cNvSpPr txBox="1"/>
            <p:nvPr/>
          </p:nvSpPr>
          <p:spPr>
            <a:xfrm>
              <a:off x="308537" y="2694645"/>
              <a:ext cx="1486046" cy="13930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Accountable</a:t>
              </a: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1" name="Gruppe 10">
            <a:extLst>
              <a:ext uri="{FF2B5EF4-FFF2-40B4-BE49-F238E27FC236}">
                <a16:creationId xmlns:a16="http://schemas.microsoft.com/office/drawing/2014/main" id="{A5AB8258-D359-BB72-199A-515B393A6305}"/>
              </a:ext>
            </a:extLst>
          </p:cNvPr>
          <p:cNvGrpSpPr/>
          <p:nvPr/>
        </p:nvGrpSpPr>
        <p:grpSpPr>
          <a:xfrm>
            <a:off x="2391706" y="1663979"/>
            <a:ext cx="8149590" cy="3045936"/>
            <a:chOff x="2103120" y="1087834"/>
            <a:chExt cx="8149590" cy="3045936"/>
          </a:xfrm>
        </p:grpSpPr>
        <p:sp>
          <p:nvSpPr>
            <p:cNvPr id="27" name="Rektangel: avrundede hjørner 26">
              <a:extLst>
                <a:ext uri="{FF2B5EF4-FFF2-40B4-BE49-F238E27FC236}">
                  <a16:creationId xmlns:a16="http://schemas.microsoft.com/office/drawing/2014/main" id="{91FC53A9-FA0D-D631-84BD-3CA00DD2BF75}"/>
                </a:ext>
              </a:extLst>
            </p:cNvPr>
            <p:cNvSpPr/>
            <p:nvPr/>
          </p:nvSpPr>
          <p:spPr>
            <a:xfrm>
              <a:off x="2103120" y="1087834"/>
              <a:ext cx="8149590" cy="3045936"/>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ktangel: avrundede hjørner 10">
              <a:extLst>
                <a:ext uri="{FF2B5EF4-FFF2-40B4-BE49-F238E27FC236}">
                  <a16:creationId xmlns:a16="http://schemas.microsoft.com/office/drawing/2014/main" id="{5FC2B0D5-6143-08EE-28DF-1FFE5564A4B0}"/>
                </a:ext>
              </a:extLst>
            </p:cNvPr>
            <p:cNvSpPr txBox="1"/>
            <p:nvPr/>
          </p:nvSpPr>
          <p:spPr>
            <a:xfrm>
              <a:off x="2196793" y="1181507"/>
              <a:ext cx="7962244" cy="2858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934170"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3600" b="0" i="0" u="none" strike="noStrike" kern="1200" cap="none" spc="0" normalizeH="0" baseline="0" noProof="0">
                  <a:ln>
                    <a:noFill/>
                  </a:ln>
                  <a:solidFill>
                    <a:prstClr val="white"/>
                  </a:solidFill>
                  <a:effectLst/>
                  <a:uLnTx/>
                  <a:uFillTx/>
                  <a:latin typeface="Calibri" panose="020F0502020204030204"/>
                  <a:ea typeface="+mn-ea"/>
                  <a:cs typeface="+mn-cs"/>
                </a:rPr>
                <a:t>Identity</a:t>
              </a:r>
              <a:endParaRPr kumimoji="0" lang="en-GB"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uppe 11">
            <a:extLst>
              <a:ext uri="{FF2B5EF4-FFF2-40B4-BE49-F238E27FC236}">
                <a16:creationId xmlns:a16="http://schemas.microsoft.com/office/drawing/2014/main" id="{C6E48E8A-56FD-C90F-5D06-FEF6CADF261B}"/>
              </a:ext>
            </a:extLst>
          </p:cNvPr>
          <p:cNvGrpSpPr/>
          <p:nvPr/>
        </p:nvGrpSpPr>
        <p:grpSpPr>
          <a:xfrm>
            <a:off x="2595445" y="2730057"/>
            <a:ext cx="1629918" cy="837223"/>
            <a:chOff x="2306859" y="2153912"/>
            <a:chExt cx="1629918" cy="837223"/>
          </a:xfrm>
        </p:grpSpPr>
        <p:sp>
          <p:nvSpPr>
            <p:cNvPr id="25" name="Rektangel: avrundede hjørner 24">
              <a:extLst>
                <a:ext uri="{FF2B5EF4-FFF2-40B4-BE49-F238E27FC236}">
                  <a16:creationId xmlns:a16="http://schemas.microsoft.com/office/drawing/2014/main" id="{917AD4B0-3269-6E9A-EB89-51B0E7D7DB7E}"/>
                </a:ext>
              </a:extLst>
            </p:cNvPr>
            <p:cNvSpPr/>
            <p:nvPr/>
          </p:nvSpPr>
          <p:spPr>
            <a:xfrm>
              <a:off x="2306859" y="2153912"/>
              <a:ext cx="1629918" cy="83722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ktangel: avrundede hjørner 12">
              <a:extLst>
                <a:ext uri="{FF2B5EF4-FFF2-40B4-BE49-F238E27FC236}">
                  <a16:creationId xmlns:a16="http://schemas.microsoft.com/office/drawing/2014/main" id="{F4593678-AD17-7CEB-63A9-628B2B6CB051}"/>
                </a:ext>
              </a:extLst>
            </p:cNvPr>
            <p:cNvSpPr txBox="1"/>
            <p:nvPr/>
          </p:nvSpPr>
          <p:spPr>
            <a:xfrm>
              <a:off x="2332606" y="2179659"/>
              <a:ext cx="1578424" cy="7857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Digital</a:t>
              </a: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3" name="Gruppe 12">
            <a:extLst>
              <a:ext uri="{FF2B5EF4-FFF2-40B4-BE49-F238E27FC236}">
                <a16:creationId xmlns:a16="http://schemas.microsoft.com/office/drawing/2014/main" id="{4B0CB6CF-C086-2578-F31F-EFA5950F2436}"/>
              </a:ext>
            </a:extLst>
          </p:cNvPr>
          <p:cNvGrpSpPr/>
          <p:nvPr/>
        </p:nvGrpSpPr>
        <p:grpSpPr>
          <a:xfrm>
            <a:off x="2595445" y="3642682"/>
            <a:ext cx="1629918" cy="837223"/>
            <a:chOff x="2306859" y="3066537"/>
            <a:chExt cx="1629918" cy="837223"/>
          </a:xfrm>
        </p:grpSpPr>
        <p:sp>
          <p:nvSpPr>
            <p:cNvPr id="23" name="Rektangel: avrundede hjørner 22">
              <a:extLst>
                <a:ext uri="{FF2B5EF4-FFF2-40B4-BE49-F238E27FC236}">
                  <a16:creationId xmlns:a16="http://schemas.microsoft.com/office/drawing/2014/main" id="{4AC7F31A-E7F9-58CF-1E22-39F943E7AE71}"/>
                </a:ext>
              </a:extLst>
            </p:cNvPr>
            <p:cNvSpPr/>
            <p:nvPr/>
          </p:nvSpPr>
          <p:spPr>
            <a:xfrm>
              <a:off x="2306859" y="3066537"/>
              <a:ext cx="1629918" cy="83722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ktangel: avrundede hjørner 14">
              <a:extLst>
                <a:ext uri="{FF2B5EF4-FFF2-40B4-BE49-F238E27FC236}">
                  <a16:creationId xmlns:a16="http://schemas.microsoft.com/office/drawing/2014/main" id="{BF71D04E-6881-9636-36F9-3B8AEAE78082}"/>
                </a:ext>
              </a:extLst>
            </p:cNvPr>
            <p:cNvSpPr txBox="1"/>
            <p:nvPr/>
          </p:nvSpPr>
          <p:spPr>
            <a:xfrm>
              <a:off x="2332606" y="3092284"/>
              <a:ext cx="1578424" cy="7857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nb-NO" sz="2000">
                  <a:solidFill>
                    <a:prstClr val="black">
                      <a:hueOff val="0"/>
                      <a:satOff val="0"/>
                      <a:lumOff val="0"/>
                      <a:alphaOff val="0"/>
                    </a:prstClr>
                  </a:solidFill>
                  <a:latin typeface="Calibri" panose="020F0502020204030204"/>
                </a:rPr>
                <a:t>Comprises </a:t>
              </a:r>
              <a:r>
                <a:rPr kumimoji="0" lang="nb-NO"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data</a:t>
              </a: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4" name="Gruppe 13">
            <a:extLst>
              <a:ext uri="{FF2B5EF4-FFF2-40B4-BE49-F238E27FC236}">
                <a16:creationId xmlns:a16="http://schemas.microsoft.com/office/drawing/2014/main" id="{4E10E2AB-A1DA-F8E0-B2A4-07AC5353E28C}"/>
              </a:ext>
            </a:extLst>
          </p:cNvPr>
          <p:cNvGrpSpPr/>
          <p:nvPr/>
        </p:nvGrpSpPr>
        <p:grpSpPr>
          <a:xfrm>
            <a:off x="4418414" y="2954724"/>
            <a:ext cx="5836158" cy="1740535"/>
            <a:chOff x="4153662" y="2175669"/>
            <a:chExt cx="5836158" cy="1740535"/>
          </a:xfrm>
        </p:grpSpPr>
        <p:sp>
          <p:nvSpPr>
            <p:cNvPr id="21" name="Rektangel: avrundede hjørner 20">
              <a:extLst>
                <a:ext uri="{FF2B5EF4-FFF2-40B4-BE49-F238E27FC236}">
                  <a16:creationId xmlns:a16="http://schemas.microsoft.com/office/drawing/2014/main" id="{7EBF86F6-E97E-2B15-9AF7-6555446B1F49}"/>
                </a:ext>
              </a:extLst>
            </p:cNvPr>
            <p:cNvSpPr/>
            <p:nvPr/>
          </p:nvSpPr>
          <p:spPr>
            <a:xfrm>
              <a:off x="4153662" y="2175669"/>
              <a:ext cx="5836158" cy="1740535"/>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ktangel: avrundede hjørner 16">
              <a:extLst>
                <a:ext uri="{FF2B5EF4-FFF2-40B4-BE49-F238E27FC236}">
                  <a16:creationId xmlns:a16="http://schemas.microsoft.com/office/drawing/2014/main" id="{8938B2EA-7BA3-1293-3017-34072E68DD5D}"/>
                </a:ext>
              </a:extLst>
            </p:cNvPr>
            <p:cNvSpPr txBox="1"/>
            <p:nvPr/>
          </p:nvSpPr>
          <p:spPr>
            <a:xfrm>
              <a:off x="4207189" y="2229196"/>
              <a:ext cx="5729104" cy="1633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982435"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3600" b="0" i="0" u="none" strike="noStrike" kern="1200" cap="none" spc="0" normalizeH="0" baseline="0" noProof="0">
                  <a:ln>
                    <a:noFill/>
                  </a:ln>
                  <a:solidFill>
                    <a:prstClr val="white"/>
                  </a:solidFill>
                  <a:effectLst/>
                  <a:uLnTx/>
                  <a:uFillTx/>
                  <a:latin typeface="Calibri" panose="020F0502020204030204"/>
                  <a:ea typeface="+mn-ea"/>
                  <a:cs typeface="+mn-cs"/>
                </a:rPr>
                <a:t>Account (user object)</a:t>
              </a:r>
              <a:endParaRPr kumimoji="0" lang="en-GB"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uppe 14">
            <a:extLst>
              <a:ext uri="{FF2B5EF4-FFF2-40B4-BE49-F238E27FC236}">
                <a16:creationId xmlns:a16="http://schemas.microsoft.com/office/drawing/2014/main" id="{1F58A722-D470-4578-0856-A972A30324D4}"/>
              </a:ext>
            </a:extLst>
          </p:cNvPr>
          <p:cNvGrpSpPr/>
          <p:nvPr/>
        </p:nvGrpSpPr>
        <p:grpSpPr>
          <a:xfrm>
            <a:off x="4564317" y="3737964"/>
            <a:ext cx="2731567" cy="783240"/>
            <a:chOff x="4299565" y="2958909"/>
            <a:chExt cx="2731567" cy="783240"/>
          </a:xfrm>
        </p:grpSpPr>
        <p:sp>
          <p:nvSpPr>
            <p:cNvPr id="19" name="Rektangel: avrundede hjørner 18">
              <a:extLst>
                <a:ext uri="{FF2B5EF4-FFF2-40B4-BE49-F238E27FC236}">
                  <a16:creationId xmlns:a16="http://schemas.microsoft.com/office/drawing/2014/main" id="{CC45F07F-2F08-8AD8-FEAA-C860F34C6F48}"/>
                </a:ext>
              </a:extLst>
            </p:cNvPr>
            <p:cNvSpPr/>
            <p:nvPr/>
          </p:nvSpPr>
          <p:spPr>
            <a:xfrm>
              <a:off x="4299565" y="2958909"/>
              <a:ext cx="2731567" cy="78324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ktangel: avrundede hjørner 18">
              <a:extLst>
                <a:ext uri="{FF2B5EF4-FFF2-40B4-BE49-F238E27FC236}">
                  <a16:creationId xmlns:a16="http://schemas.microsoft.com/office/drawing/2014/main" id="{AB829AE2-E92A-89CE-1338-399A8EA2C130}"/>
                </a:ext>
              </a:extLst>
            </p:cNvPr>
            <p:cNvSpPr txBox="1"/>
            <p:nvPr/>
          </p:nvSpPr>
          <p:spPr>
            <a:xfrm>
              <a:off x="4323652" y="2982996"/>
              <a:ext cx="2683393" cy="735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Has an identifier, probably also a password</a:t>
              </a:r>
              <a:endParaRPr kumimoji="0" lang="en-GB"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6" name="Gruppe 15">
            <a:extLst>
              <a:ext uri="{FF2B5EF4-FFF2-40B4-BE49-F238E27FC236}">
                <a16:creationId xmlns:a16="http://schemas.microsoft.com/office/drawing/2014/main" id="{B2A009CA-6E44-223E-6617-637F723CDA93}"/>
              </a:ext>
            </a:extLst>
          </p:cNvPr>
          <p:cNvGrpSpPr/>
          <p:nvPr/>
        </p:nvGrpSpPr>
        <p:grpSpPr>
          <a:xfrm>
            <a:off x="7373596" y="3737964"/>
            <a:ext cx="2731567" cy="783240"/>
            <a:chOff x="7108844" y="2958909"/>
            <a:chExt cx="2731567" cy="783240"/>
          </a:xfrm>
        </p:grpSpPr>
        <p:sp>
          <p:nvSpPr>
            <p:cNvPr id="17" name="Rektangel: avrundede hjørner 16">
              <a:extLst>
                <a:ext uri="{FF2B5EF4-FFF2-40B4-BE49-F238E27FC236}">
                  <a16:creationId xmlns:a16="http://schemas.microsoft.com/office/drawing/2014/main" id="{6BC2E380-F97F-6927-974D-42303F0D9195}"/>
                </a:ext>
              </a:extLst>
            </p:cNvPr>
            <p:cNvSpPr/>
            <p:nvPr/>
          </p:nvSpPr>
          <p:spPr>
            <a:xfrm>
              <a:off x="7108844" y="2958909"/>
              <a:ext cx="2731567" cy="78324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ktangel: avrundede hjørner 20">
              <a:extLst>
                <a:ext uri="{FF2B5EF4-FFF2-40B4-BE49-F238E27FC236}">
                  <a16:creationId xmlns:a16="http://schemas.microsoft.com/office/drawing/2014/main" id="{6312D8A9-48ED-D4EE-6114-F4153EEE6FF4}"/>
                </a:ext>
              </a:extLst>
            </p:cNvPr>
            <p:cNvSpPr txBox="1"/>
            <p:nvPr/>
          </p:nvSpPr>
          <p:spPr>
            <a:xfrm>
              <a:off x="7132931" y="2982996"/>
              <a:ext cx="2683393" cy="735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Exist in </a:t>
              </a:r>
              <a:r>
                <a:rPr kumimoji="0" lang="nb-NO" sz="20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systems</a:t>
              </a:r>
              <a:endParaRPr kumimoji="0" lang="en-GB" sz="20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41" name="Gruppe 40">
            <a:extLst>
              <a:ext uri="{FF2B5EF4-FFF2-40B4-BE49-F238E27FC236}">
                <a16:creationId xmlns:a16="http://schemas.microsoft.com/office/drawing/2014/main" id="{FF05847C-813D-BCFA-DFA7-6E107B3151DD}"/>
              </a:ext>
            </a:extLst>
          </p:cNvPr>
          <p:cNvGrpSpPr/>
          <p:nvPr/>
        </p:nvGrpSpPr>
        <p:grpSpPr>
          <a:xfrm>
            <a:off x="7397682" y="4575479"/>
            <a:ext cx="2856889" cy="1740535"/>
            <a:chOff x="4153662" y="2175669"/>
            <a:chExt cx="5836158" cy="1740535"/>
          </a:xfrm>
        </p:grpSpPr>
        <p:sp>
          <p:nvSpPr>
            <p:cNvPr id="42" name="Rektangel: avrundede hjørner 41">
              <a:extLst>
                <a:ext uri="{FF2B5EF4-FFF2-40B4-BE49-F238E27FC236}">
                  <a16:creationId xmlns:a16="http://schemas.microsoft.com/office/drawing/2014/main" id="{B2FF8AD4-F5A5-09E2-5070-CA206782792C}"/>
                </a:ext>
              </a:extLst>
            </p:cNvPr>
            <p:cNvSpPr/>
            <p:nvPr/>
          </p:nvSpPr>
          <p:spPr>
            <a:xfrm>
              <a:off x="4153662" y="2175669"/>
              <a:ext cx="5836158" cy="1740535"/>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ktangel: avrundede hjørner 16">
              <a:extLst>
                <a:ext uri="{FF2B5EF4-FFF2-40B4-BE49-F238E27FC236}">
                  <a16:creationId xmlns:a16="http://schemas.microsoft.com/office/drawing/2014/main" id="{ADFDEB9F-9092-6483-7168-3E5262088FE5}"/>
                </a:ext>
              </a:extLst>
            </p:cNvPr>
            <p:cNvSpPr txBox="1"/>
            <p:nvPr/>
          </p:nvSpPr>
          <p:spPr>
            <a:xfrm>
              <a:off x="4207189" y="2229196"/>
              <a:ext cx="5729104" cy="1633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982435"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3200" b="0" i="0" u="none" strike="noStrike" kern="1200" cap="none" spc="0" normalizeH="0" baseline="0" noProof="0" dirty="0">
                  <a:ln>
                    <a:noFill/>
                  </a:ln>
                  <a:solidFill>
                    <a:prstClr val="white"/>
                  </a:solidFill>
                  <a:effectLst/>
                  <a:uLnTx/>
                  <a:uFillTx/>
                  <a:latin typeface="Calibri" panose="020F0502020204030204"/>
                  <a:ea typeface="+mn-ea"/>
                  <a:cs typeface="+mn-cs"/>
                </a:rPr>
                <a:t>Access Rights</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7" name="Gruppe 46">
            <a:extLst>
              <a:ext uri="{FF2B5EF4-FFF2-40B4-BE49-F238E27FC236}">
                <a16:creationId xmlns:a16="http://schemas.microsoft.com/office/drawing/2014/main" id="{1DFE74CF-7365-57CE-ABC4-00BF5A607D4D}"/>
              </a:ext>
            </a:extLst>
          </p:cNvPr>
          <p:cNvGrpSpPr/>
          <p:nvPr/>
        </p:nvGrpSpPr>
        <p:grpSpPr>
          <a:xfrm>
            <a:off x="7460342" y="5371445"/>
            <a:ext cx="2731567" cy="783240"/>
            <a:chOff x="4299565" y="2958909"/>
            <a:chExt cx="2731567" cy="783240"/>
          </a:xfrm>
        </p:grpSpPr>
        <p:sp>
          <p:nvSpPr>
            <p:cNvPr id="48" name="Rektangel: avrundede hjørner 47">
              <a:extLst>
                <a:ext uri="{FF2B5EF4-FFF2-40B4-BE49-F238E27FC236}">
                  <a16:creationId xmlns:a16="http://schemas.microsoft.com/office/drawing/2014/main" id="{3C2A003D-68AD-41B0-9B9C-1AF5EC97C269}"/>
                </a:ext>
              </a:extLst>
            </p:cNvPr>
            <p:cNvSpPr/>
            <p:nvPr/>
          </p:nvSpPr>
          <p:spPr>
            <a:xfrm>
              <a:off x="4299565" y="2958909"/>
              <a:ext cx="2731567" cy="78324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Rektangel: avrundede hjørner 18">
              <a:extLst>
                <a:ext uri="{FF2B5EF4-FFF2-40B4-BE49-F238E27FC236}">
                  <a16:creationId xmlns:a16="http://schemas.microsoft.com/office/drawing/2014/main" id="{C3274A65-19BE-229C-54F5-10D5A46F221C}"/>
                </a:ext>
              </a:extLst>
            </p:cNvPr>
            <p:cNvSpPr txBox="1"/>
            <p:nvPr/>
          </p:nvSpPr>
          <p:spPr>
            <a:xfrm>
              <a:off x="4323652" y="2982996"/>
              <a:ext cx="2683393" cy="735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System specific</a:t>
              </a: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45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43778C-C92A-CAE3-A928-95411A450225}"/>
              </a:ext>
            </a:extLst>
          </p:cNvPr>
          <p:cNvSpPr txBox="1"/>
          <p:nvPr/>
        </p:nvSpPr>
        <p:spPr>
          <a:xfrm>
            <a:off x="117100" y="2608504"/>
            <a:ext cx="3179075" cy="707886"/>
          </a:xfrm>
          <a:prstGeom prst="rect">
            <a:avLst/>
          </a:prstGeom>
          <a:noFill/>
        </p:spPr>
        <p:txBody>
          <a:bodyPr wrap="none" rtlCol="0">
            <a:spAutoFit/>
          </a:bodyPr>
          <a:lstStyle/>
          <a:p>
            <a:r>
              <a:rPr lang="nb-NO" sz="4000" dirty="0"/>
              <a:t>Who is it for?</a:t>
            </a:r>
            <a:endParaRPr lang="en-NO" sz="4000" dirty="0"/>
          </a:p>
        </p:txBody>
      </p:sp>
      <p:sp>
        <p:nvSpPr>
          <p:cNvPr id="4" name="Venstre klammeparentes 8">
            <a:extLst>
              <a:ext uri="{FF2B5EF4-FFF2-40B4-BE49-F238E27FC236}">
                <a16:creationId xmlns:a16="http://schemas.microsoft.com/office/drawing/2014/main" id="{A48E4A31-57E5-A1F5-0B16-E16CA4C715F1}"/>
              </a:ext>
            </a:extLst>
          </p:cNvPr>
          <p:cNvSpPr/>
          <p:nvPr/>
        </p:nvSpPr>
        <p:spPr>
          <a:xfrm>
            <a:off x="4460109" y="1662816"/>
            <a:ext cx="276655" cy="25992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53A2DE94-3A02-576D-568E-E3080309CE4B}"/>
              </a:ext>
            </a:extLst>
          </p:cNvPr>
          <p:cNvSpPr txBox="1"/>
          <p:nvPr/>
        </p:nvSpPr>
        <p:spPr>
          <a:xfrm>
            <a:off x="4959734" y="1662816"/>
            <a:ext cx="3602268" cy="3108543"/>
          </a:xfrm>
          <a:prstGeom prst="rect">
            <a:avLst/>
          </a:prstGeom>
          <a:noFill/>
        </p:spPr>
        <p:txBody>
          <a:bodyPr wrap="none" rtlCol="0">
            <a:spAutoFit/>
          </a:bodyPr>
          <a:lstStyle/>
          <a:p>
            <a:r>
              <a:rPr lang="nb-NO" sz="2800"/>
              <a:t>identity professionals</a:t>
            </a:r>
            <a:endParaRPr lang="en-NO" sz="2800"/>
          </a:p>
          <a:p>
            <a:r>
              <a:rPr lang="nb-NO" sz="2800"/>
              <a:t>developers </a:t>
            </a:r>
            <a:endParaRPr lang="en-NO" sz="2800"/>
          </a:p>
          <a:p>
            <a:r>
              <a:rPr lang="en-GB" sz="2800"/>
              <a:t>PMs</a:t>
            </a:r>
          </a:p>
          <a:p>
            <a:r>
              <a:rPr lang="en-GB" sz="2800"/>
              <a:t>auditors</a:t>
            </a:r>
          </a:p>
          <a:p>
            <a:r>
              <a:rPr lang="en-GB" sz="2800"/>
              <a:t>product owners</a:t>
            </a:r>
          </a:p>
          <a:p>
            <a:r>
              <a:rPr lang="en-GB" sz="2800"/>
              <a:t>executives</a:t>
            </a:r>
          </a:p>
          <a:p>
            <a:r>
              <a:rPr lang="en-GB" sz="2800"/>
              <a:t>..</a:t>
            </a:r>
            <a:endParaRPr lang="en-NO" sz="2800"/>
          </a:p>
        </p:txBody>
      </p:sp>
      <p:sp>
        <p:nvSpPr>
          <p:cNvPr id="7" name="TextBox 6">
            <a:extLst>
              <a:ext uri="{FF2B5EF4-FFF2-40B4-BE49-F238E27FC236}">
                <a16:creationId xmlns:a16="http://schemas.microsoft.com/office/drawing/2014/main" id="{7ADF16ED-77EB-7ADE-4232-24A252A66D2B}"/>
              </a:ext>
            </a:extLst>
          </p:cNvPr>
          <p:cNvSpPr txBox="1"/>
          <p:nvPr/>
        </p:nvSpPr>
        <p:spPr>
          <a:xfrm>
            <a:off x="6904497" y="2608504"/>
            <a:ext cx="1838965" cy="707886"/>
          </a:xfrm>
          <a:prstGeom prst="rect">
            <a:avLst/>
          </a:prstGeom>
          <a:noFill/>
        </p:spPr>
        <p:txBody>
          <a:bodyPr wrap="none" rtlCol="0">
            <a:spAutoFit/>
          </a:bodyPr>
          <a:lstStyle/>
          <a:p>
            <a:r>
              <a:rPr lang="nb-NO" sz="4000"/>
              <a:t>serving</a:t>
            </a:r>
            <a:endParaRPr lang="en-NO" sz="4000"/>
          </a:p>
        </p:txBody>
      </p:sp>
      <p:sp>
        <p:nvSpPr>
          <p:cNvPr id="12" name="Venstre klammeparentes 8">
            <a:extLst>
              <a:ext uri="{FF2B5EF4-FFF2-40B4-BE49-F238E27FC236}">
                <a16:creationId xmlns:a16="http://schemas.microsoft.com/office/drawing/2014/main" id="{4CE15B76-D308-F9C2-2430-673C591DB88D}"/>
              </a:ext>
            </a:extLst>
          </p:cNvPr>
          <p:cNvSpPr/>
          <p:nvPr/>
        </p:nvSpPr>
        <p:spPr>
          <a:xfrm>
            <a:off x="8953282" y="1662816"/>
            <a:ext cx="276655" cy="25992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E37AF300-E24D-B12A-3D1D-E2AC4F5A8305}"/>
              </a:ext>
            </a:extLst>
          </p:cNvPr>
          <p:cNvSpPr txBox="1"/>
          <p:nvPr/>
        </p:nvSpPr>
        <p:spPr>
          <a:xfrm>
            <a:off x="9452907" y="1662816"/>
            <a:ext cx="1963999" cy="3970318"/>
          </a:xfrm>
          <a:prstGeom prst="rect">
            <a:avLst/>
          </a:prstGeom>
          <a:noFill/>
        </p:spPr>
        <p:txBody>
          <a:bodyPr wrap="none" rtlCol="0">
            <a:spAutoFit/>
          </a:bodyPr>
          <a:lstStyle/>
          <a:p>
            <a:r>
              <a:rPr lang="nb-NO" sz="2800" dirty="0" err="1"/>
              <a:t>consumers</a:t>
            </a:r>
            <a:endParaRPr lang="en-NO" sz="2800" dirty="0"/>
          </a:p>
          <a:p>
            <a:r>
              <a:rPr lang="nb-NO" sz="2800" dirty="0" err="1"/>
              <a:t>workers</a:t>
            </a:r>
            <a:r>
              <a:rPr lang="nb-NO" sz="2800" dirty="0"/>
              <a:t> </a:t>
            </a:r>
            <a:endParaRPr lang="en-NO" sz="2800" dirty="0"/>
          </a:p>
          <a:p>
            <a:r>
              <a:rPr lang="en-GB" sz="2800" dirty="0"/>
              <a:t>contractors</a:t>
            </a:r>
          </a:p>
          <a:p>
            <a:r>
              <a:rPr lang="en-GB" sz="2800" dirty="0"/>
              <a:t>citizens</a:t>
            </a:r>
          </a:p>
          <a:p>
            <a:r>
              <a:rPr lang="en-GB" sz="2800" dirty="0"/>
              <a:t>partners</a:t>
            </a:r>
          </a:p>
          <a:p>
            <a:r>
              <a:rPr lang="en-GB" sz="2800" dirty="0"/>
              <a:t>friends</a:t>
            </a:r>
          </a:p>
          <a:p>
            <a:r>
              <a:rPr lang="en-GB" sz="2800" dirty="0"/>
              <a:t>services</a:t>
            </a:r>
          </a:p>
          <a:p>
            <a:r>
              <a:rPr lang="en-GB" sz="2800" dirty="0"/>
              <a:t>devices</a:t>
            </a:r>
          </a:p>
          <a:p>
            <a:r>
              <a:rPr lang="en-GB" sz="2800" dirty="0"/>
              <a:t>..</a:t>
            </a:r>
            <a:endParaRPr lang="en-NO" sz="2800" dirty="0"/>
          </a:p>
        </p:txBody>
      </p:sp>
    </p:spTree>
    <p:extLst>
      <p:ext uri="{BB962C8B-B14F-4D97-AF65-F5344CB8AC3E}">
        <p14:creationId xmlns:p14="http://schemas.microsoft.com/office/powerpoint/2010/main" val="37845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normAutofit/>
          </a:bodyPr>
          <a:lstStyle/>
          <a:p>
            <a:r>
              <a:rPr lang="nb-NO" dirty="0"/>
              <a:t>Enter The Value to be </a:t>
            </a:r>
            <a:r>
              <a:rPr lang="nb-NO" dirty="0" err="1"/>
              <a:t>protected</a:t>
            </a:r>
            <a:endParaRPr lang="en-GB" dirty="0"/>
          </a:p>
        </p:txBody>
      </p:sp>
      <p:sp>
        <p:nvSpPr>
          <p:cNvPr id="22" name="Sirkel: hul 21">
            <a:extLst>
              <a:ext uri="{FF2B5EF4-FFF2-40B4-BE49-F238E27FC236}">
                <a16:creationId xmlns:a16="http://schemas.microsoft.com/office/drawing/2014/main" id="{5C2FEECC-A60D-4F6C-846A-C521FF6393E3}"/>
              </a:ext>
            </a:extLst>
          </p:cNvPr>
          <p:cNvSpPr/>
          <p:nvPr/>
        </p:nvSpPr>
        <p:spPr>
          <a:xfrm>
            <a:off x="5610990" y="3429000"/>
            <a:ext cx="970020" cy="902719"/>
          </a:xfrm>
          <a:prstGeom prst="donut">
            <a:avLst>
              <a:gd name="adj" fmla="val 2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kstSylinder 2">
            <a:extLst>
              <a:ext uri="{FF2B5EF4-FFF2-40B4-BE49-F238E27FC236}">
                <a16:creationId xmlns:a16="http://schemas.microsoft.com/office/drawing/2014/main" id="{4C26BDCF-E28B-1184-02DA-32A087AD9B8F}"/>
              </a:ext>
            </a:extLst>
          </p:cNvPr>
          <p:cNvSpPr txBox="1"/>
          <p:nvPr/>
        </p:nvSpPr>
        <p:spPr>
          <a:xfrm>
            <a:off x="8631936" y="3649526"/>
            <a:ext cx="1585690" cy="461665"/>
          </a:xfrm>
          <a:prstGeom prst="rect">
            <a:avLst/>
          </a:prstGeom>
          <a:noFill/>
        </p:spPr>
        <p:txBody>
          <a:bodyPr wrap="none" rtlCol="0">
            <a:spAutoFit/>
          </a:bodyPr>
          <a:lstStyle/>
          <a:p>
            <a:r>
              <a:rPr lang="nb-NO" sz="2400" b="1" dirty="0"/>
              <a:t>An </a:t>
            </a:r>
            <a:r>
              <a:rPr lang="nb-NO" sz="2400" b="1" dirty="0" err="1"/>
              <a:t>object</a:t>
            </a:r>
            <a:endParaRPr lang="nb-NO" sz="2400" b="1" dirty="0"/>
          </a:p>
        </p:txBody>
      </p:sp>
      <p:cxnSp>
        <p:nvCxnSpPr>
          <p:cNvPr id="7" name="Rett pilkobling 6">
            <a:extLst>
              <a:ext uri="{FF2B5EF4-FFF2-40B4-BE49-F238E27FC236}">
                <a16:creationId xmlns:a16="http://schemas.microsoft.com/office/drawing/2014/main" id="{C6093CCF-9379-AC42-3E21-91BAA07AAD36}"/>
              </a:ext>
            </a:extLst>
          </p:cNvPr>
          <p:cNvCxnSpPr>
            <a:cxnSpLocks/>
          </p:cNvCxnSpPr>
          <p:nvPr/>
        </p:nvCxnSpPr>
        <p:spPr>
          <a:xfrm flipH="1">
            <a:off x="6848220" y="3880359"/>
            <a:ext cx="1540891"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78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of value worth protecting</a:t>
            </a:r>
            <a:endParaRPr lang="en-GB"/>
          </a:p>
        </p:txBody>
      </p:sp>
      <p:sp>
        <p:nvSpPr>
          <p:cNvPr id="22" name="Sirkel: hul 21">
            <a:extLst>
              <a:ext uri="{FF2B5EF4-FFF2-40B4-BE49-F238E27FC236}">
                <a16:creationId xmlns:a16="http://schemas.microsoft.com/office/drawing/2014/main" id="{5C2FEECC-A60D-4F6C-846A-C521FF6393E3}"/>
              </a:ext>
            </a:extLst>
          </p:cNvPr>
          <p:cNvSpPr/>
          <p:nvPr/>
        </p:nvSpPr>
        <p:spPr>
          <a:xfrm>
            <a:off x="4318122" y="1801080"/>
            <a:ext cx="4263480" cy="3987201"/>
          </a:xfrm>
          <a:prstGeom prst="donut">
            <a:avLst>
              <a:gd name="adj" fmla="val 2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0D957E5B-BE6B-0E38-8A2F-FC16EC41E0D3}"/>
              </a:ext>
            </a:extLst>
          </p:cNvPr>
          <p:cNvSpPr txBox="1"/>
          <p:nvPr/>
        </p:nvSpPr>
        <p:spPr>
          <a:xfrm>
            <a:off x="4882999" y="2576449"/>
            <a:ext cx="3133725" cy="2031325"/>
          </a:xfrm>
          <a:prstGeom prst="rect">
            <a:avLst/>
          </a:prstGeom>
          <a:noFill/>
        </p:spPr>
        <p:txBody>
          <a:bodyPr wrap="square" rtlCol="0">
            <a:spAutoFit/>
          </a:bodyPr>
          <a:lstStyle/>
          <a:p>
            <a:pPr marL="285750" indent="-285750">
              <a:buFont typeface="Arial" panose="020B0604020202020204" pitchFamily="34" charset="0"/>
              <a:buChar char="•"/>
            </a:pPr>
            <a:r>
              <a:rPr lang="nb-NO">
                <a:latin typeface="Arial" panose="020B0604020202020204" pitchFamily="34" charset="0"/>
                <a:cs typeface="Arial" panose="020B0604020202020204" pitchFamily="34" charset="0"/>
              </a:rPr>
              <a:t>Information</a:t>
            </a:r>
          </a:p>
          <a:p>
            <a:pPr marL="285750" indent="-285750">
              <a:buFont typeface="Arial" panose="020B0604020202020204" pitchFamily="34" charset="0"/>
              <a:buChar char="•"/>
            </a:pPr>
            <a:r>
              <a:rPr lang="nb-NO">
                <a:latin typeface="Arial" panose="020B0604020202020204" pitchFamily="34" charset="0"/>
                <a:cs typeface="Arial" panose="020B0604020202020204" pitchFamily="34" charset="0"/>
              </a:rPr>
              <a:t>Money</a:t>
            </a:r>
          </a:p>
          <a:p>
            <a:pPr marL="285750" indent="-285750">
              <a:buFont typeface="Arial" panose="020B0604020202020204" pitchFamily="34" charset="0"/>
              <a:buChar char="•"/>
            </a:pPr>
            <a:r>
              <a:rPr lang="nb-NO">
                <a:latin typeface="Arial" panose="020B0604020202020204" pitchFamily="34" charset="0"/>
                <a:cs typeface="Arial" panose="020B0604020202020204" pitchFamily="34" charset="0"/>
              </a:rPr>
              <a:t>Tools</a:t>
            </a:r>
          </a:p>
          <a:p>
            <a:pPr marL="285750" indent="-285750">
              <a:buFont typeface="Arial" panose="020B0604020202020204" pitchFamily="34" charset="0"/>
              <a:buChar char="•"/>
            </a:pPr>
            <a:r>
              <a:rPr lang="nb-NO">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nb-NO">
                <a:latin typeface="Arial" panose="020B0604020202020204" pitchFamily="34" charset="0"/>
                <a:cs typeface="Arial" panose="020B0604020202020204" pitchFamily="34" charset="0"/>
              </a:rPr>
              <a:t>Anything not limitless</a:t>
            </a:r>
          </a:p>
          <a:p>
            <a:pPr marL="285750" indent="-285750">
              <a:buFont typeface="Arial" panose="020B0604020202020204" pitchFamily="34" charset="0"/>
              <a:buChar char="•"/>
            </a:pPr>
            <a:r>
              <a:rPr lang="nb-NO">
                <a:latin typeface="Arial" panose="020B0604020202020204" pitchFamily="34" charset="0"/>
                <a:cs typeface="Arial" panose="020B0604020202020204" pitchFamily="34" charset="0"/>
              </a:rPr>
              <a:t>Anything subject to a (financial) transaction</a:t>
            </a:r>
            <a:endParaRPr lang="en-GB">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9494F71-AC4D-9F0C-2AE9-7FC4B252E3E9}"/>
              </a:ext>
            </a:extLst>
          </p:cNvPr>
          <p:cNvSpPr txBox="1"/>
          <p:nvPr/>
        </p:nvSpPr>
        <p:spPr>
          <a:xfrm>
            <a:off x="300790" y="2191966"/>
            <a:ext cx="2409634" cy="461665"/>
          </a:xfrm>
          <a:prstGeom prst="rect">
            <a:avLst/>
          </a:prstGeom>
          <a:noFill/>
          <a:ln w="57150">
            <a:solidFill>
              <a:srgbClr val="00B050"/>
            </a:solidFill>
          </a:ln>
        </p:spPr>
        <p:txBody>
          <a:bodyPr wrap="square" rtlCol="0">
            <a:spAutoFit/>
          </a:bodyPr>
          <a:lstStyle/>
          <a:p>
            <a:r>
              <a:rPr lang="nb-NO" sz="2400">
                <a:latin typeface="Arial" panose="020B0604020202020204" pitchFamily="34" charset="0"/>
                <a:cs typeface="Arial" panose="020B0604020202020204" pitchFamily="34" charset="0"/>
              </a:rPr>
              <a:t>Stuff I own</a:t>
            </a:r>
            <a:endParaRPr lang="en-GB"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4F0E8-87A3-D125-C68E-938B77EF3404}"/>
              </a:ext>
            </a:extLst>
          </p:cNvPr>
          <p:cNvSpPr txBox="1"/>
          <p:nvPr/>
        </p:nvSpPr>
        <p:spPr>
          <a:xfrm>
            <a:off x="300790" y="3013501"/>
            <a:ext cx="2409634" cy="830997"/>
          </a:xfrm>
          <a:prstGeom prst="rect">
            <a:avLst/>
          </a:prstGeom>
          <a:noFill/>
          <a:ln w="57150">
            <a:solidFill>
              <a:srgbClr val="00B050"/>
            </a:solidFill>
          </a:ln>
        </p:spPr>
        <p:txBody>
          <a:bodyPr wrap="none" rtlCol="0">
            <a:spAutoFit/>
          </a:bodyPr>
          <a:lstStyle/>
          <a:p>
            <a:r>
              <a:rPr lang="nb-NO" sz="2400">
                <a:latin typeface="Arial" panose="020B0604020202020204" pitchFamily="34" charset="0"/>
                <a:cs typeface="Arial" panose="020B0604020202020204" pitchFamily="34" charset="0"/>
              </a:rPr>
              <a:t>Stuff somebody</a:t>
            </a:r>
            <a:endParaRPr lang="nb-NO" sz="2400" i="1" u="sng">
              <a:latin typeface="Arial" panose="020B0604020202020204" pitchFamily="34" charset="0"/>
              <a:cs typeface="Arial" panose="020B0604020202020204" pitchFamily="34" charset="0"/>
            </a:endParaRPr>
          </a:p>
          <a:p>
            <a:r>
              <a:rPr lang="nb-NO" sz="2400">
                <a:latin typeface="Arial" panose="020B0604020202020204" pitchFamily="34" charset="0"/>
                <a:cs typeface="Arial" panose="020B0604020202020204" pitchFamily="34" charset="0"/>
              </a:rPr>
              <a:t>manages for me</a:t>
            </a:r>
            <a:endParaRPr lang="en-GB"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1B7CBD7-0581-ABBA-0E74-A8C9BDBEB3BE}"/>
              </a:ext>
            </a:extLst>
          </p:cNvPr>
          <p:cNvSpPr txBox="1"/>
          <p:nvPr/>
        </p:nvSpPr>
        <p:spPr>
          <a:xfrm>
            <a:off x="300791" y="4180251"/>
            <a:ext cx="2409634" cy="830997"/>
          </a:xfrm>
          <a:prstGeom prst="rect">
            <a:avLst/>
          </a:prstGeom>
          <a:noFill/>
          <a:ln w="57150">
            <a:solidFill>
              <a:srgbClr val="00B050"/>
            </a:solidFill>
          </a:ln>
        </p:spPr>
        <p:txBody>
          <a:bodyPr wrap="square" rtlCol="0">
            <a:spAutoFit/>
          </a:bodyPr>
          <a:lstStyle/>
          <a:p>
            <a:r>
              <a:rPr lang="nb-NO" sz="2400">
                <a:latin typeface="Arial" panose="020B0604020202020204" pitchFamily="34" charset="0"/>
                <a:cs typeface="Arial" panose="020B0604020202020204" pitchFamily="34" charset="0"/>
              </a:rPr>
              <a:t>Stuff I manage for somebody</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6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theme/theme1.xml><?xml version="1.0" encoding="utf-8"?>
<a:theme xmlns:a="http://schemas.openxmlformats.org/drawingml/2006/main" name="Office Theme">
  <a:themeElements>
    <a:clrScheme name="Custom 7">
      <a:dk1>
        <a:srgbClr val="000000"/>
      </a:dk1>
      <a:lt1>
        <a:srgbClr val="FFFFFF"/>
      </a:lt1>
      <a:dk2>
        <a:srgbClr val="122434"/>
      </a:dk2>
      <a:lt2>
        <a:srgbClr val="F1F6F8"/>
      </a:lt2>
      <a:accent1>
        <a:srgbClr val="00D7F7"/>
      </a:accent1>
      <a:accent2>
        <a:srgbClr val="FF5E2C"/>
      </a:accent2>
      <a:accent3>
        <a:srgbClr val="F5F5F3"/>
      </a:accent3>
      <a:accent4>
        <a:srgbClr val="EE63ED"/>
      </a:accent4>
      <a:accent5>
        <a:srgbClr val="FFD351"/>
      </a:accent5>
      <a:accent6>
        <a:srgbClr val="F9F07A"/>
      </a:accent6>
      <a:hlink>
        <a:srgbClr val="00D3F7"/>
      </a:hlink>
      <a:folHlink>
        <a:srgbClr val="FF5E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FF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ustom 1">
      <a:majorFont>
        <a:latin typeface="Montserrat Black"/>
        <a:ea typeface="Montserrat ExtraBold"/>
        <a:cs typeface="Montserrat ExtraBold"/>
      </a:majorFont>
      <a:minorFont>
        <a:latin typeface="Montserrat Regular"/>
        <a:ea typeface="Montserrat ExtraBold"/>
        <a:cs typeface="Montserrat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wrap="square" lIns="50800" tIns="50800" rIns="50800" bIns="50800" rtlCol="0" anchor="ctr">
        <a:spAutoFit/>
      </a:bodyPr>
      <a:lstStyle>
        <a:defPPr algn="l">
          <a:defRPr dirty="0" smtClean="0">
            <a:solidFill>
              <a:schemeClr val="bg2"/>
            </a:solidFill>
          </a:defRPr>
        </a:defPPr>
      </a:lstStyle>
    </a:txDef>
  </a:objectDefaults>
  <a:extraClrSchemeLst/>
  <a:extLst>
    <a:ext uri="{05A4C25C-085E-4340-85A3-A5531E510DB2}">
      <thm15:themeFamily xmlns:thm15="http://schemas.microsoft.com/office/thememl/2012/main" name="IDPro Presentation Template" id="{5B3FF03B-6F3C-DD41-A449-7BB7987D1336}" vid="{1ED19E4D-F944-2F48-AB7C-5A68FA5BFA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935CFFFD71F43AF2559C872226CE4" ma:contentTypeVersion="16" ma:contentTypeDescription="Create a new document." ma:contentTypeScope="" ma:versionID="55f5b4c9bbbf9f7f324a7b7cf8380163">
  <xsd:schema xmlns:xsd="http://www.w3.org/2001/XMLSchema" xmlns:xs="http://www.w3.org/2001/XMLSchema" xmlns:p="http://schemas.microsoft.com/office/2006/metadata/properties" xmlns:ns2="468b39ec-c3b7-49ce-b47f-a19ca3fa8c6a" xmlns:ns3="9d70da3b-be16-479f-a861-39e82482aca3" targetNamespace="http://schemas.microsoft.com/office/2006/metadata/properties" ma:root="true" ma:fieldsID="fe945dc8b2e20547028ee94f32500e64" ns2:_="" ns3:_="">
    <xsd:import namespace="468b39ec-c3b7-49ce-b47f-a19ca3fa8c6a"/>
    <xsd:import namespace="9d70da3b-be16-479f-a861-39e82482ac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b39ec-c3b7-49ce-b47f-a19ca3fa8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46a5ad-c9ae-4ea9-bcd4-0fbcf83168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70da3b-be16-479f-a861-39e82482aca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0654b3-90ed-46ff-899d-23d01d381ce0}" ma:internalName="TaxCatchAll" ma:showField="CatchAllData" ma:web="9d70da3b-be16-479f-a861-39e82482a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8b39ec-c3b7-49ce-b47f-a19ca3fa8c6a">
      <Terms xmlns="http://schemas.microsoft.com/office/infopath/2007/PartnerControls"/>
    </lcf76f155ced4ddcb4097134ff3c332f>
    <TaxCatchAll xmlns="9d70da3b-be16-479f-a861-39e82482aca3" xsi:nil="true"/>
    <SharedWithUsers xmlns="9d70da3b-be16-479f-a861-39e82482aca3">
      <UserInfo>
        <DisplayName/>
        <AccountId xsi:nil="true"/>
        <AccountType/>
      </UserInfo>
    </SharedWithUsers>
    <MediaLengthInSeconds xmlns="468b39ec-c3b7-49ce-b47f-a19ca3fa8c6a" xsi:nil="true"/>
  </documentManagement>
</p:properties>
</file>

<file path=customXml/itemProps1.xml><?xml version="1.0" encoding="utf-8"?>
<ds:datastoreItem xmlns:ds="http://schemas.openxmlformats.org/officeDocument/2006/customXml" ds:itemID="{D31C1818-EAFA-4037-B2E6-2BC7025D2819}">
  <ds:schemaRefs>
    <ds:schemaRef ds:uri="468b39ec-c3b7-49ce-b47f-a19ca3fa8c6a"/>
    <ds:schemaRef ds:uri="9d70da3b-be16-479f-a861-39e82482ac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ED962B-E0D3-4D14-99B4-8188F1F6D1EE}">
  <ds:schemaRefs>
    <ds:schemaRef ds:uri="http://schemas.microsoft.com/sharepoint/v3/contenttype/forms"/>
  </ds:schemaRefs>
</ds:datastoreItem>
</file>

<file path=customXml/itemProps3.xml><?xml version="1.0" encoding="utf-8"?>
<ds:datastoreItem xmlns:ds="http://schemas.openxmlformats.org/officeDocument/2006/customXml" ds:itemID="{A89F7D77-9993-4A68-9B83-4329FFEE25D4}">
  <ds:schemaRef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468b39ec-c3b7-49ce-b47f-a19ca3fa8c6a"/>
    <ds:schemaRef ds:uri="http://schemas.openxmlformats.org/package/2006/metadata/core-properties"/>
    <ds:schemaRef ds:uri="9d70da3b-be16-479f-a861-39e82482aca3"/>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2143</TotalTime>
  <Words>2573</Words>
  <Application>Microsoft Office PowerPoint</Application>
  <PresentationFormat>Widescreen</PresentationFormat>
  <Paragraphs>494</Paragraphs>
  <Slides>68</Slides>
  <Notes>29</Notes>
  <HiddenSlides>3</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68</vt:i4>
      </vt:variant>
    </vt:vector>
  </HeadingPairs>
  <TitlesOfParts>
    <vt:vector size="83" baseType="lpstr">
      <vt:lpstr>Arial</vt:lpstr>
      <vt:lpstr>Arial Black</vt:lpstr>
      <vt:lpstr>Calibri</vt:lpstr>
      <vt:lpstr>Comic Sans MS</vt:lpstr>
      <vt:lpstr>Courier New</vt:lpstr>
      <vt:lpstr>Montserrat Regular</vt:lpstr>
      <vt:lpstr>Montserrat SemiBold</vt:lpstr>
      <vt:lpstr>Segoe UI</vt:lpstr>
      <vt:lpstr>Source Sans Pro</vt:lpstr>
      <vt:lpstr>Tahoma</vt:lpstr>
      <vt:lpstr>Tahoma Bold</vt:lpstr>
      <vt:lpstr>Tahoma Regular</vt:lpstr>
      <vt:lpstr>Univers Light</vt:lpstr>
      <vt:lpstr>Office Theme</vt:lpstr>
      <vt:lpstr>White</vt:lpstr>
      <vt:lpstr>PowerPoint Presentation</vt:lpstr>
      <vt:lpstr>PowerPoint Presentation</vt:lpstr>
      <vt:lpstr>Of what kind is the Identity race?</vt:lpstr>
      <vt:lpstr>PowerPoint Presentation</vt:lpstr>
      <vt:lpstr>A lot of things, not just</vt:lpstr>
      <vt:lpstr>A lot of things, not just</vt:lpstr>
      <vt:lpstr>PowerPoint Presentation</vt:lpstr>
      <vt:lpstr>Enter The Value to be protected</vt:lpstr>
      <vt:lpstr>Objects of value worth protecting</vt:lpstr>
      <vt:lpstr>Objects vs Subjects</vt:lpstr>
      <vt:lpstr>Objects, Subjects and Rules</vt:lpstr>
      <vt:lpstr>Objects, Subjects and Rules</vt:lpstr>
      <vt:lpstr>Objects, Subjects, Rules and Barriers</vt:lpstr>
      <vt:lpstr>PowerPoint Presentation</vt:lpstr>
      <vt:lpstr>Bearer Token</vt:lpstr>
      <vt:lpstr>PowerPoint Presentation</vt:lpstr>
      <vt:lpstr>PowerPoint Presentation</vt:lpstr>
      <vt:lpstr>PowerPoint Presentation</vt:lpstr>
      <vt:lpstr>PowerPoint Presentation</vt:lpstr>
      <vt:lpstr>PowerPoint Presentation</vt:lpstr>
      <vt:lpstr>PowerPoint Presentation</vt:lpstr>
      <vt:lpstr>CIA perspective</vt:lpstr>
      <vt:lpstr>Investor or market perspective</vt:lpstr>
      <vt:lpstr>Architecture perspective</vt:lpstr>
      <vt:lpstr>User accesses SaaS app</vt:lpstr>
      <vt:lpstr>Process perspective</vt:lpstr>
      <vt:lpstr>PowerPoint Presentation</vt:lpstr>
      <vt:lpstr>Let’s structure this</vt:lpstr>
      <vt:lpstr>Admin-time vs Run-time</vt:lpstr>
      <vt:lpstr>The Process/Timeline requires preparation</vt:lpstr>
      <vt:lpstr>When are they executed</vt:lpstr>
      <vt:lpstr>Admin-time (aka Config-time, Design-time)</vt:lpstr>
      <vt:lpstr>Run-time</vt:lpstr>
      <vt:lpstr>Both?</vt:lpstr>
      <vt:lpstr>Authentication</vt:lpstr>
      <vt:lpstr>Authentication</vt:lpstr>
      <vt:lpstr>Authentication</vt:lpstr>
      <vt:lpstr>PowerPoint Presentation</vt:lpstr>
      <vt:lpstr>Authentication: Multi-factor, Adaptive</vt:lpstr>
      <vt:lpstr>But what about</vt:lpstr>
      <vt:lpstr>Authorization</vt:lpstr>
      <vt:lpstr>Authorization</vt:lpstr>
      <vt:lpstr>Authorization models, standards and frameworks</vt:lpstr>
      <vt:lpstr>Delegation</vt:lpstr>
      <vt:lpstr>Governance</vt:lpstr>
      <vt:lpstr>Governance of Identity</vt:lpstr>
      <vt:lpstr>Sources of «Truth»</vt:lpstr>
      <vt:lpstr>User Provisioning &amp; Lifecycle Management</vt:lpstr>
      <vt:lpstr>User Provisioning: Continued</vt:lpstr>
      <vt:lpstr>Entitlement Management</vt:lpstr>
      <vt:lpstr>Entitlement Mgt: Continued</vt:lpstr>
      <vt:lpstr>Role Management</vt:lpstr>
      <vt:lpstr>RBAC – ABAC – PBAC + +</vt:lpstr>
      <vt:lpstr>Access Certification</vt:lpstr>
      <vt:lpstr>Identity Analytics and Intelligence</vt:lpstr>
      <vt:lpstr>Validation / Proofing</vt:lpstr>
      <vt:lpstr>Privileged Access</vt:lpstr>
      <vt:lpstr>Privileged Access</vt:lpstr>
      <vt:lpstr>Privileged Account Management</vt:lpstr>
      <vt:lpstr>Other concepts</vt:lpstr>
      <vt:lpstr>Recovery</vt:lpstr>
      <vt:lpstr>Assurance</vt:lpstr>
      <vt:lpstr>Attack types (Security purposes)</vt:lpstr>
      <vt:lpstr>ITDR</vt:lpstr>
      <vt:lpstr>CIEM</vt:lpstr>
      <vt:lpstr>Educational and other resources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McKinney</dc:creator>
  <cp:lastModifiedBy>Bago, Espen</cp:lastModifiedBy>
  <cp:revision>14</cp:revision>
  <dcterms:created xsi:type="dcterms:W3CDTF">2022-05-18T17:54:46Z</dcterms:created>
  <dcterms:modified xsi:type="dcterms:W3CDTF">2023-06-08T10:11:40Z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0x010100B30935CFFFD71F43AF2559C872226CE4</vt:lpwstr>
  </property>
  <property fmtid="{D5CDD505-2E9C-101B-9397-08002B2CF9AE}" pid="3" name="Order">
    <vt:r8>74100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y fmtid="{D5CDD505-2E9C-101B-9397-08002B2CF9AE}" pid="11" name="MSIP_Label_d3491420-1ae2-4120-89e6-e6f668f067e2_Enabled">
    <vt:lpwstr>true</vt:lpwstr>
  </property>
  <property fmtid="{D5CDD505-2E9C-101B-9397-08002B2CF9AE}" pid="12" name="MSIP_Label_d3491420-1ae2-4120-89e6-e6f668f067e2_SetDate">
    <vt:lpwstr>2023-04-12T18:08:08Z</vt:lpwstr>
  </property>
  <property fmtid="{D5CDD505-2E9C-101B-9397-08002B2CF9AE}" pid="13" name="MSIP_Label_d3491420-1ae2-4120-89e6-e6f668f067e2_Method">
    <vt:lpwstr>Standard</vt:lpwstr>
  </property>
  <property fmtid="{D5CDD505-2E9C-101B-9397-08002B2CF9AE}" pid="14" name="MSIP_Label_d3491420-1ae2-4120-89e6-e6f668f067e2_Name">
    <vt:lpwstr>d3491420-1ae2-4120-89e6-e6f668f067e2</vt:lpwstr>
  </property>
  <property fmtid="{D5CDD505-2E9C-101B-9397-08002B2CF9AE}" pid="15" name="MSIP_Label_d3491420-1ae2-4120-89e6-e6f668f067e2_SiteId">
    <vt:lpwstr>62366534-1ec3-4962-8869-9b5535279d0b</vt:lpwstr>
  </property>
  <property fmtid="{D5CDD505-2E9C-101B-9397-08002B2CF9AE}" pid="16" name="MSIP_Label_d3491420-1ae2-4120-89e6-e6f668f067e2_ActionId">
    <vt:lpwstr>7d3e3fc8-f064-4bff-bdf7-52a28f534e1f</vt:lpwstr>
  </property>
  <property fmtid="{D5CDD505-2E9C-101B-9397-08002B2CF9AE}" pid="17" name="MSIP_Label_d3491420-1ae2-4120-89e6-e6f668f067e2_ContentBits">
    <vt:lpwstr>0</vt:lpwstr>
  </property>
</Properties>
</file>